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3"/>
  </p:notesMasterIdLst>
  <p:sldIdLst>
    <p:sldId id="258" r:id="rId2"/>
  </p:sldIdLst>
  <p:sldSz cx="12192000" cy="6858000"/>
  <p:notesSz cx="6858000" cy="9144000"/>
  <p:defaultTextStyle>
    <a:defPPr>
      <a:defRPr lang="cs-CZ"/>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0174"/>
    <p:restoredTop sz="91456"/>
  </p:normalViewPr>
  <p:slideViewPr>
    <p:cSldViewPr snapToGrid="0">
      <p:cViewPr varScale="1">
        <p:scale>
          <a:sx n="99" d="100"/>
          <a:sy n="99" d="100"/>
        </p:scale>
        <p:origin x="792" y="18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3" Type="http://schemas.openxmlformats.org/officeDocument/2006/relationships/notesMaster" Target="notesMasters/notesMaster1.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Zástupný symbol pro záhlaví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cs-CZ"/>
          </a:p>
        </p:txBody>
      </p:sp>
      <p:sp>
        <p:nvSpPr>
          <p:cNvPr id="3" name="Zástupný symbol pro datum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DC80A05-5F52-894F-B136-395BF29243A6}" type="datetimeFigureOut">
              <a:rPr lang="cs-CZ" smtClean="0"/>
              <a:t>02.06.2024</a:t>
            </a:fld>
            <a:endParaRPr lang="cs-CZ"/>
          </a:p>
        </p:txBody>
      </p:sp>
      <p:sp>
        <p:nvSpPr>
          <p:cNvPr id="4" name="Zástupný symbol pro obrázek snímku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cs-CZ"/>
          </a:p>
        </p:txBody>
      </p:sp>
      <p:sp>
        <p:nvSpPr>
          <p:cNvPr id="5" name="Zástupný symbol pro poznámky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cs-CZ"/>
              <a:t>Po kliknutí můžete upravovat styly textu v předloze.</a:t>
            </a:r>
          </a:p>
          <a:p>
            <a:pPr lvl="1"/>
            <a:r>
              <a:rPr lang="cs-CZ"/>
              <a:t>Druhá úroveň</a:t>
            </a:r>
          </a:p>
          <a:p>
            <a:pPr lvl="2"/>
            <a:r>
              <a:rPr lang="cs-CZ"/>
              <a:t>Třetí úroveň</a:t>
            </a:r>
          </a:p>
          <a:p>
            <a:pPr lvl="3"/>
            <a:r>
              <a:rPr lang="cs-CZ"/>
              <a:t>Čtvrtá úroveň</a:t>
            </a:r>
          </a:p>
          <a:p>
            <a:pPr lvl="4"/>
            <a:r>
              <a:rPr lang="cs-CZ"/>
              <a:t>Pátá úroveň</a:t>
            </a:r>
          </a:p>
        </p:txBody>
      </p:sp>
      <p:sp>
        <p:nvSpPr>
          <p:cNvPr id="6" name="Zástupný symbol pro zápatí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cs-CZ"/>
          </a:p>
        </p:txBody>
      </p:sp>
      <p:sp>
        <p:nvSpPr>
          <p:cNvPr id="7" name="Zástupný symbol pro číslo snímku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79C31F8-1714-D145-8479-90734367626F}" type="slidenum">
              <a:rPr lang="cs-CZ" smtClean="0"/>
              <a:t>‹#›</a:t>
            </a:fld>
            <a:endParaRPr lang="cs-CZ"/>
          </a:p>
        </p:txBody>
      </p:sp>
    </p:spTree>
    <p:extLst>
      <p:ext uri="{BB962C8B-B14F-4D97-AF65-F5344CB8AC3E}">
        <p14:creationId xmlns:p14="http://schemas.microsoft.com/office/powerpoint/2010/main" val="404981768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Úvodní snímek">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215544F8-8418-3EBF-6FA6-8C8AB235E347}"/>
              </a:ext>
            </a:extLst>
          </p:cNvPr>
          <p:cNvSpPr>
            <a:spLocks noGrp="1"/>
          </p:cNvSpPr>
          <p:nvPr>
            <p:ph type="ctrTitle"/>
          </p:nvPr>
        </p:nvSpPr>
        <p:spPr>
          <a:xfrm>
            <a:off x="1524000" y="1122363"/>
            <a:ext cx="9144000" cy="2387600"/>
          </a:xfrm>
        </p:spPr>
        <p:txBody>
          <a:bodyPr anchor="b"/>
          <a:lstStyle>
            <a:lvl1pPr algn="ctr">
              <a:defRPr sz="6000"/>
            </a:lvl1pPr>
          </a:lstStyle>
          <a:p>
            <a:r>
              <a:rPr lang="cs-CZ"/>
              <a:t>Kliknutím lze upravit styl.</a:t>
            </a:r>
          </a:p>
        </p:txBody>
      </p:sp>
      <p:sp>
        <p:nvSpPr>
          <p:cNvPr id="3" name="Podnadpis 2">
            <a:extLst>
              <a:ext uri="{FF2B5EF4-FFF2-40B4-BE49-F238E27FC236}">
                <a16:creationId xmlns:a16="http://schemas.microsoft.com/office/drawing/2014/main" id="{E2ABB3A6-376B-C4FA-EF35-0B5E0F29EE32}"/>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cs-CZ"/>
              <a:t>Kliknutím můžete upravit styl předlohy.</a:t>
            </a:r>
          </a:p>
        </p:txBody>
      </p:sp>
      <p:sp>
        <p:nvSpPr>
          <p:cNvPr id="4" name="Zástupný symbol pro datum 3">
            <a:extLst>
              <a:ext uri="{FF2B5EF4-FFF2-40B4-BE49-F238E27FC236}">
                <a16:creationId xmlns:a16="http://schemas.microsoft.com/office/drawing/2014/main" id="{5DF82760-0869-2310-F2FF-87E50C1504B1}"/>
              </a:ext>
            </a:extLst>
          </p:cNvPr>
          <p:cNvSpPr>
            <a:spLocks noGrp="1"/>
          </p:cNvSpPr>
          <p:nvPr>
            <p:ph type="dt" sz="half" idx="10"/>
          </p:nvPr>
        </p:nvSpPr>
        <p:spPr/>
        <p:txBody>
          <a:bodyPr/>
          <a:lstStyle/>
          <a:p>
            <a:fld id="{AEE45C5F-72C7-3F4D-B875-A0F927FD8B61}" type="datetimeFigureOut">
              <a:rPr lang="cs-CZ" smtClean="0"/>
              <a:t>02.06.2024</a:t>
            </a:fld>
            <a:endParaRPr lang="cs-CZ"/>
          </a:p>
        </p:txBody>
      </p:sp>
      <p:sp>
        <p:nvSpPr>
          <p:cNvPr id="5" name="Zástupný symbol pro zápatí 4">
            <a:extLst>
              <a:ext uri="{FF2B5EF4-FFF2-40B4-BE49-F238E27FC236}">
                <a16:creationId xmlns:a16="http://schemas.microsoft.com/office/drawing/2014/main" id="{0BC4DEBE-F25F-DAFD-5B72-3623E596335D}"/>
              </a:ext>
            </a:extLst>
          </p:cNvPr>
          <p:cNvSpPr>
            <a:spLocks noGrp="1"/>
          </p:cNvSpPr>
          <p:nvPr>
            <p:ph type="ftr" sz="quarter" idx="11"/>
          </p:nvPr>
        </p:nvSpPr>
        <p:spPr/>
        <p:txBody>
          <a:bodyPr/>
          <a:lstStyle/>
          <a:p>
            <a:endParaRPr lang="cs-CZ"/>
          </a:p>
        </p:txBody>
      </p:sp>
      <p:sp>
        <p:nvSpPr>
          <p:cNvPr id="6" name="Zástupný symbol pro číslo snímku 5">
            <a:extLst>
              <a:ext uri="{FF2B5EF4-FFF2-40B4-BE49-F238E27FC236}">
                <a16:creationId xmlns:a16="http://schemas.microsoft.com/office/drawing/2014/main" id="{8579E246-2FAE-C378-3BBE-7FB7BF290174}"/>
              </a:ext>
            </a:extLst>
          </p:cNvPr>
          <p:cNvSpPr>
            <a:spLocks noGrp="1"/>
          </p:cNvSpPr>
          <p:nvPr>
            <p:ph type="sldNum" sz="quarter" idx="12"/>
          </p:nvPr>
        </p:nvSpPr>
        <p:spPr/>
        <p:txBody>
          <a:bodyPr/>
          <a:lstStyle/>
          <a:p>
            <a:fld id="{C20647A5-81D0-1946-AFAB-925E2B1D0902}" type="slidenum">
              <a:rPr lang="cs-CZ" smtClean="0"/>
              <a:t>‹#›</a:t>
            </a:fld>
            <a:endParaRPr lang="cs-CZ"/>
          </a:p>
        </p:txBody>
      </p:sp>
    </p:spTree>
    <p:extLst>
      <p:ext uri="{BB962C8B-B14F-4D97-AF65-F5344CB8AC3E}">
        <p14:creationId xmlns:p14="http://schemas.microsoft.com/office/powerpoint/2010/main" val="193730900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Nadpis a obsah">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924B81C5-D849-7C7E-1E74-8B7BE340CDA1}"/>
              </a:ext>
            </a:extLst>
          </p:cNvPr>
          <p:cNvSpPr>
            <a:spLocks noGrp="1"/>
          </p:cNvSpPr>
          <p:nvPr>
            <p:ph type="title"/>
          </p:nvPr>
        </p:nvSpPr>
        <p:spPr/>
        <p:txBody>
          <a:bodyPr/>
          <a:lstStyle/>
          <a:p>
            <a:r>
              <a:rPr lang="cs-CZ"/>
              <a:t>Kliknutím lze upravit styl.</a:t>
            </a:r>
          </a:p>
        </p:txBody>
      </p:sp>
      <p:sp>
        <p:nvSpPr>
          <p:cNvPr id="3" name="Zástupný obsah 2">
            <a:extLst>
              <a:ext uri="{FF2B5EF4-FFF2-40B4-BE49-F238E27FC236}">
                <a16:creationId xmlns:a16="http://schemas.microsoft.com/office/drawing/2014/main" id="{2EF541DC-B95D-1285-8A39-3321B73B5A72}"/>
              </a:ext>
            </a:extLst>
          </p:cNvPr>
          <p:cNvSpPr>
            <a:spLocks noGrp="1"/>
          </p:cNvSpPr>
          <p:nvPr>
            <p:ph idx="1"/>
          </p:nvPr>
        </p:nvSpPr>
        <p:spPr/>
        <p:txBody>
          <a:bodyPr/>
          <a:lstStyle/>
          <a:p>
            <a:pPr lvl="0"/>
            <a:r>
              <a:rPr lang="cs-CZ"/>
              <a:t>Po kliknutí můžete upravovat styly textu v předloze.</a:t>
            </a:r>
          </a:p>
          <a:p>
            <a:pPr lvl="1"/>
            <a:r>
              <a:rPr lang="cs-CZ"/>
              <a:t>Druhá úroveň</a:t>
            </a:r>
          </a:p>
          <a:p>
            <a:pPr lvl="2"/>
            <a:r>
              <a:rPr lang="cs-CZ"/>
              <a:t>Třetí úroveň</a:t>
            </a:r>
          </a:p>
          <a:p>
            <a:pPr lvl="3"/>
            <a:r>
              <a:rPr lang="cs-CZ"/>
              <a:t>Čtvrtá úroveň</a:t>
            </a:r>
          </a:p>
          <a:p>
            <a:pPr lvl="4"/>
            <a:r>
              <a:rPr lang="cs-CZ"/>
              <a:t>Pátá úroveň</a:t>
            </a:r>
          </a:p>
        </p:txBody>
      </p:sp>
      <p:sp>
        <p:nvSpPr>
          <p:cNvPr id="4" name="Zástupný symbol pro datum 3">
            <a:extLst>
              <a:ext uri="{FF2B5EF4-FFF2-40B4-BE49-F238E27FC236}">
                <a16:creationId xmlns:a16="http://schemas.microsoft.com/office/drawing/2014/main" id="{AC932BC8-0E01-BF3A-F977-2D097E57CB94}"/>
              </a:ext>
            </a:extLst>
          </p:cNvPr>
          <p:cNvSpPr>
            <a:spLocks noGrp="1"/>
          </p:cNvSpPr>
          <p:nvPr>
            <p:ph type="dt" sz="half" idx="10"/>
          </p:nvPr>
        </p:nvSpPr>
        <p:spPr/>
        <p:txBody>
          <a:bodyPr/>
          <a:lstStyle/>
          <a:p>
            <a:fld id="{AEE45C5F-72C7-3F4D-B875-A0F927FD8B61}" type="datetimeFigureOut">
              <a:rPr lang="cs-CZ" smtClean="0"/>
              <a:t>02.06.2024</a:t>
            </a:fld>
            <a:endParaRPr lang="cs-CZ"/>
          </a:p>
        </p:txBody>
      </p:sp>
      <p:sp>
        <p:nvSpPr>
          <p:cNvPr id="5" name="Zástupný symbol pro zápatí 4">
            <a:extLst>
              <a:ext uri="{FF2B5EF4-FFF2-40B4-BE49-F238E27FC236}">
                <a16:creationId xmlns:a16="http://schemas.microsoft.com/office/drawing/2014/main" id="{D88837C3-0381-A83E-CD78-7A6ED1B2CD9E}"/>
              </a:ext>
            </a:extLst>
          </p:cNvPr>
          <p:cNvSpPr>
            <a:spLocks noGrp="1"/>
          </p:cNvSpPr>
          <p:nvPr>
            <p:ph type="ftr" sz="quarter" idx="11"/>
          </p:nvPr>
        </p:nvSpPr>
        <p:spPr/>
        <p:txBody>
          <a:bodyPr/>
          <a:lstStyle/>
          <a:p>
            <a:endParaRPr lang="cs-CZ"/>
          </a:p>
        </p:txBody>
      </p:sp>
      <p:sp>
        <p:nvSpPr>
          <p:cNvPr id="6" name="Zástupný symbol pro číslo snímku 5">
            <a:extLst>
              <a:ext uri="{FF2B5EF4-FFF2-40B4-BE49-F238E27FC236}">
                <a16:creationId xmlns:a16="http://schemas.microsoft.com/office/drawing/2014/main" id="{597D8DEA-4897-A31A-EEBA-52EAAA2D9A7D}"/>
              </a:ext>
            </a:extLst>
          </p:cNvPr>
          <p:cNvSpPr>
            <a:spLocks noGrp="1"/>
          </p:cNvSpPr>
          <p:nvPr>
            <p:ph type="sldNum" sz="quarter" idx="12"/>
          </p:nvPr>
        </p:nvSpPr>
        <p:spPr/>
        <p:txBody>
          <a:bodyPr/>
          <a:lstStyle/>
          <a:p>
            <a:fld id="{C20647A5-81D0-1946-AFAB-925E2B1D0902}" type="slidenum">
              <a:rPr lang="cs-CZ" smtClean="0"/>
              <a:t>‹#›</a:t>
            </a:fld>
            <a:endParaRPr lang="cs-CZ"/>
          </a:p>
        </p:txBody>
      </p:sp>
    </p:spTree>
    <p:extLst>
      <p:ext uri="{BB962C8B-B14F-4D97-AF65-F5344CB8AC3E}">
        <p14:creationId xmlns:p14="http://schemas.microsoft.com/office/powerpoint/2010/main" val="278369761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Záhlaví oddílu">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2A7CE793-B6A5-3FFF-D201-70D49AEFF1A8}"/>
              </a:ext>
            </a:extLst>
          </p:cNvPr>
          <p:cNvSpPr>
            <a:spLocks noGrp="1"/>
          </p:cNvSpPr>
          <p:nvPr>
            <p:ph type="title"/>
          </p:nvPr>
        </p:nvSpPr>
        <p:spPr>
          <a:xfrm>
            <a:off x="831850" y="1709738"/>
            <a:ext cx="10515600" cy="2852737"/>
          </a:xfrm>
        </p:spPr>
        <p:txBody>
          <a:bodyPr anchor="b"/>
          <a:lstStyle>
            <a:lvl1pPr>
              <a:defRPr sz="6000"/>
            </a:lvl1pPr>
          </a:lstStyle>
          <a:p>
            <a:r>
              <a:rPr lang="cs-CZ"/>
              <a:t>Kliknutím lze upravit styl.</a:t>
            </a:r>
          </a:p>
        </p:txBody>
      </p:sp>
      <p:sp>
        <p:nvSpPr>
          <p:cNvPr id="3" name="Zástupný text 2">
            <a:extLst>
              <a:ext uri="{FF2B5EF4-FFF2-40B4-BE49-F238E27FC236}">
                <a16:creationId xmlns:a16="http://schemas.microsoft.com/office/drawing/2014/main" id="{E373DEA4-319B-CD59-C9D4-ED97671E3E55}"/>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cs-CZ"/>
              <a:t>Po kliknutí můžete upravovat styly textu v předloze.</a:t>
            </a:r>
          </a:p>
        </p:txBody>
      </p:sp>
      <p:sp>
        <p:nvSpPr>
          <p:cNvPr id="4" name="Zástupný symbol pro datum 3">
            <a:extLst>
              <a:ext uri="{FF2B5EF4-FFF2-40B4-BE49-F238E27FC236}">
                <a16:creationId xmlns:a16="http://schemas.microsoft.com/office/drawing/2014/main" id="{FC1530C2-62F0-6617-0417-538D7B4C30B9}"/>
              </a:ext>
            </a:extLst>
          </p:cNvPr>
          <p:cNvSpPr>
            <a:spLocks noGrp="1"/>
          </p:cNvSpPr>
          <p:nvPr>
            <p:ph type="dt" sz="half" idx="10"/>
          </p:nvPr>
        </p:nvSpPr>
        <p:spPr/>
        <p:txBody>
          <a:bodyPr/>
          <a:lstStyle/>
          <a:p>
            <a:fld id="{AEE45C5F-72C7-3F4D-B875-A0F927FD8B61}" type="datetimeFigureOut">
              <a:rPr lang="cs-CZ" smtClean="0"/>
              <a:t>02.06.2024</a:t>
            </a:fld>
            <a:endParaRPr lang="cs-CZ"/>
          </a:p>
        </p:txBody>
      </p:sp>
      <p:sp>
        <p:nvSpPr>
          <p:cNvPr id="5" name="Zástupný symbol pro zápatí 4">
            <a:extLst>
              <a:ext uri="{FF2B5EF4-FFF2-40B4-BE49-F238E27FC236}">
                <a16:creationId xmlns:a16="http://schemas.microsoft.com/office/drawing/2014/main" id="{F1179998-560B-9E66-38AC-09971DADC5F0}"/>
              </a:ext>
            </a:extLst>
          </p:cNvPr>
          <p:cNvSpPr>
            <a:spLocks noGrp="1"/>
          </p:cNvSpPr>
          <p:nvPr>
            <p:ph type="ftr" sz="quarter" idx="11"/>
          </p:nvPr>
        </p:nvSpPr>
        <p:spPr/>
        <p:txBody>
          <a:bodyPr/>
          <a:lstStyle/>
          <a:p>
            <a:endParaRPr lang="cs-CZ"/>
          </a:p>
        </p:txBody>
      </p:sp>
      <p:sp>
        <p:nvSpPr>
          <p:cNvPr id="6" name="Zástupný symbol pro číslo snímku 5">
            <a:extLst>
              <a:ext uri="{FF2B5EF4-FFF2-40B4-BE49-F238E27FC236}">
                <a16:creationId xmlns:a16="http://schemas.microsoft.com/office/drawing/2014/main" id="{2C09EAEA-A2C6-28EC-4BB8-AE330A239C2A}"/>
              </a:ext>
            </a:extLst>
          </p:cNvPr>
          <p:cNvSpPr>
            <a:spLocks noGrp="1"/>
          </p:cNvSpPr>
          <p:nvPr>
            <p:ph type="sldNum" sz="quarter" idx="12"/>
          </p:nvPr>
        </p:nvSpPr>
        <p:spPr/>
        <p:txBody>
          <a:bodyPr/>
          <a:lstStyle/>
          <a:p>
            <a:fld id="{C20647A5-81D0-1946-AFAB-925E2B1D0902}" type="slidenum">
              <a:rPr lang="cs-CZ" smtClean="0"/>
              <a:t>‹#›</a:t>
            </a:fld>
            <a:endParaRPr lang="cs-CZ"/>
          </a:p>
        </p:txBody>
      </p:sp>
    </p:spTree>
    <p:extLst>
      <p:ext uri="{BB962C8B-B14F-4D97-AF65-F5344CB8AC3E}">
        <p14:creationId xmlns:p14="http://schemas.microsoft.com/office/powerpoint/2010/main" val="388105308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va obsahy">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7F9332A1-A3D3-8637-6CD9-9E6876CE30B5}"/>
              </a:ext>
            </a:extLst>
          </p:cNvPr>
          <p:cNvSpPr>
            <a:spLocks noGrp="1"/>
          </p:cNvSpPr>
          <p:nvPr>
            <p:ph type="title"/>
          </p:nvPr>
        </p:nvSpPr>
        <p:spPr/>
        <p:txBody>
          <a:bodyPr/>
          <a:lstStyle/>
          <a:p>
            <a:r>
              <a:rPr lang="cs-CZ"/>
              <a:t>Kliknutím lze upravit styl.</a:t>
            </a:r>
          </a:p>
        </p:txBody>
      </p:sp>
      <p:sp>
        <p:nvSpPr>
          <p:cNvPr id="3" name="Zástupný obsah 2">
            <a:extLst>
              <a:ext uri="{FF2B5EF4-FFF2-40B4-BE49-F238E27FC236}">
                <a16:creationId xmlns:a16="http://schemas.microsoft.com/office/drawing/2014/main" id="{1167226F-1F55-EAA9-B403-98235BD16311}"/>
              </a:ext>
            </a:extLst>
          </p:cNvPr>
          <p:cNvSpPr>
            <a:spLocks noGrp="1"/>
          </p:cNvSpPr>
          <p:nvPr>
            <p:ph sz="half" idx="1"/>
          </p:nvPr>
        </p:nvSpPr>
        <p:spPr>
          <a:xfrm>
            <a:off x="838200" y="1825625"/>
            <a:ext cx="5181600" cy="4351338"/>
          </a:xfrm>
        </p:spPr>
        <p:txBody>
          <a:bodyPr/>
          <a:lstStyle/>
          <a:p>
            <a:pPr lvl="0"/>
            <a:r>
              <a:rPr lang="cs-CZ"/>
              <a:t>Po kliknutí můžete upravovat styly textu v předloze.</a:t>
            </a:r>
          </a:p>
          <a:p>
            <a:pPr lvl="1"/>
            <a:r>
              <a:rPr lang="cs-CZ"/>
              <a:t>Druhá úroveň</a:t>
            </a:r>
          </a:p>
          <a:p>
            <a:pPr lvl="2"/>
            <a:r>
              <a:rPr lang="cs-CZ"/>
              <a:t>Třetí úroveň</a:t>
            </a:r>
          </a:p>
          <a:p>
            <a:pPr lvl="3"/>
            <a:r>
              <a:rPr lang="cs-CZ"/>
              <a:t>Čtvrtá úroveň</a:t>
            </a:r>
          </a:p>
          <a:p>
            <a:pPr lvl="4"/>
            <a:r>
              <a:rPr lang="cs-CZ"/>
              <a:t>Pátá úroveň</a:t>
            </a:r>
          </a:p>
        </p:txBody>
      </p:sp>
      <p:sp>
        <p:nvSpPr>
          <p:cNvPr id="4" name="Zástupný obsah 3">
            <a:extLst>
              <a:ext uri="{FF2B5EF4-FFF2-40B4-BE49-F238E27FC236}">
                <a16:creationId xmlns:a16="http://schemas.microsoft.com/office/drawing/2014/main" id="{D37B2E20-BA51-BFEF-AEDD-587C99EBC5F3}"/>
              </a:ext>
            </a:extLst>
          </p:cNvPr>
          <p:cNvSpPr>
            <a:spLocks noGrp="1"/>
          </p:cNvSpPr>
          <p:nvPr>
            <p:ph sz="half" idx="2"/>
          </p:nvPr>
        </p:nvSpPr>
        <p:spPr>
          <a:xfrm>
            <a:off x="6172200" y="1825625"/>
            <a:ext cx="5181600" cy="4351338"/>
          </a:xfrm>
        </p:spPr>
        <p:txBody>
          <a:bodyPr/>
          <a:lstStyle/>
          <a:p>
            <a:pPr lvl="0"/>
            <a:r>
              <a:rPr lang="cs-CZ"/>
              <a:t>Po kliknutí můžete upravovat styly textu v předloze.</a:t>
            </a:r>
          </a:p>
          <a:p>
            <a:pPr lvl="1"/>
            <a:r>
              <a:rPr lang="cs-CZ"/>
              <a:t>Druhá úroveň</a:t>
            </a:r>
          </a:p>
          <a:p>
            <a:pPr lvl="2"/>
            <a:r>
              <a:rPr lang="cs-CZ"/>
              <a:t>Třetí úroveň</a:t>
            </a:r>
          </a:p>
          <a:p>
            <a:pPr lvl="3"/>
            <a:r>
              <a:rPr lang="cs-CZ"/>
              <a:t>Čtvrtá úroveň</a:t>
            </a:r>
          </a:p>
          <a:p>
            <a:pPr lvl="4"/>
            <a:r>
              <a:rPr lang="cs-CZ"/>
              <a:t>Pátá úroveň</a:t>
            </a:r>
          </a:p>
        </p:txBody>
      </p:sp>
      <p:sp>
        <p:nvSpPr>
          <p:cNvPr id="5" name="Zástupný symbol pro datum 4">
            <a:extLst>
              <a:ext uri="{FF2B5EF4-FFF2-40B4-BE49-F238E27FC236}">
                <a16:creationId xmlns:a16="http://schemas.microsoft.com/office/drawing/2014/main" id="{E02838F1-6C27-ECBD-2E4C-AC4F4C4DA139}"/>
              </a:ext>
            </a:extLst>
          </p:cNvPr>
          <p:cNvSpPr>
            <a:spLocks noGrp="1"/>
          </p:cNvSpPr>
          <p:nvPr>
            <p:ph type="dt" sz="half" idx="10"/>
          </p:nvPr>
        </p:nvSpPr>
        <p:spPr/>
        <p:txBody>
          <a:bodyPr/>
          <a:lstStyle/>
          <a:p>
            <a:fld id="{AEE45C5F-72C7-3F4D-B875-A0F927FD8B61}" type="datetimeFigureOut">
              <a:rPr lang="cs-CZ" smtClean="0"/>
              <a:t>02.06.2024</a:t>
            </a:fld>
            <a:endParaRPr lang="cs-CZ"/>
          </a:p>
        </p:txBody>
      </p:sp>
      <p:sp>
        <p:nvSpPr>
          <p:cNvPr id="6" name="Zástupný symbol pro zápatí 5">
            <a:extLst>
              <a:ext uri="{FF2B5EF4-FFF2-40B4-BE49-F238E27FC236}">
                <a16:creationId xmlns:a16="http://schemas.microsoft.com/office/drawing/2014/main" id="{87375FF3-3233-A505-FDE9-1810B8A2AE5A}"/>
              </a:ext>
            </a:extLst>
          </p:cNvPr>
          <p:cNvSpPr>
            <a:spLocks noGrp="1"/>
          </p:cNvSpPr>
          <p:nvPr>
            <p:ph type="ftr" sz="quarter" idx="11"/>
          </p:nvPr>
        </p:nvSpPr>
        <p:spPr/>
        <p:txBody>
          <a:bodyPr/>
          <a:lstStyle/>
          <a:p>
            <a:endParaRPr lang="cs-CZ"/>
          </a:p>
        </p:txBody>
      </p:sp>
      <p:sp>
        <p:nvSpPr>
          <p:cNvPr id="7" name="Zástupný symbol pro číslo snímku 6">
            <a:extLst>
              <a:ext uri="{FF2B5EF4-FFF2-40B4-BE49-F238E27FC236}">
                <a16:creationId xmlns:a16="http://schemas.microsoft.com/office/drawing/2014/main" id="{9A29E5F0-4F92-8205-4EF8-E470262CFDD6}"/>
              </a:ext>
            </a:extLst>
          </p:cNvPr>
          <p:cNvSpPr>
            <a:spLocks noGrp="1"/>
          </p:cNvSpPr>
          <p:nvPr>
            <p:ph type="sldNum" sz="quarter" idx="12"/>
          </p:nvPr>
        </p:nvSpPr>
        <p:spPr/>
        <p:txBody>
          <a:bodyPr/>
          <a:lstStyle/>
          <a:p>
            <a:fld id="{C20647A5-81D0-1946-AFAB-925E2B1D0902}" type="slidenum">
              <a:rPr lang="cs-CZ" smtClean="0"/>
              <a:t>‹#›</a:t>
            </a:fld>
            <a:endParaRPr lang="cs-CZ"/>
          </a:p>
        </p:txBody>
      </p:sp>
    </p:spTree>
    <p:extLst>
      <p:ext uri="{BB962C8B-B14F-4D97-AF65-F5344CB8AC3E}">
        <p14:creationId xmlns:p14="http://schemas.microsoft.com/office/powerpoint/2010/main" val="242071096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Porovnání">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F2199A72-DA5C-60C6-5C54-077994662142}"/>
              </a:ext>
            </a:extLst>
          </p:cNvPr>
          <p:cNvSpPr>
            <a:spLocks noGrp="1"/>
          </p:cNvSpPr>
          <p:nvPr>
            <p:ph type="title"/>
          </p:nvPr>
        </p:nvSpPr>
        <p:spPr>
          <a:xfrm>
            <a:off x="839788" y="365125"/>
            <a:ext cx="10515600" cy="1325563"/>
          </a:xfrm>
        </p:spPr>
        <p:txBody>
          <a:bodyPr/>
          <a:lstStyle/>
          <a:p>
            <a:r>
              <a:rPr lang="cs-CZ"/>
              <a:t>Kliknutím lze upravit styl.</a:t>
            </a:r>
          </a:p>
        </p:txBody>
      </p:sp>
      <p:sp>
        <p:nvSpPr>
          <p:cNvPr id="3" name="Zástupný text 2">
            <a:extLst>
              <a:ext uri="{FF2B5EF4-FFF2-40B4-BE49-F238E27FC236}">
                <a16:creationId xmlns:a16="http://schemas.microsoft.com/office/drawing/2014/main" id="{06952176-7473-5647-68B9-046067C1E3E0}"/>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cs-CZ"/>
              <a:t>Po kliknutí můžete upravovat styly textu v předloze.</a:t>
            </a:r>
          </a:p>
        </p:txBody>
      </p:sp>
      <p:sp>
        <p:nvSpPr>
          <p:cNvPr id="4" name="Zástupný obsah 3">
            <a:extLst>
              <a:ext uri="{FF2B5EF4-FFF2-40B4-BE49-F238E27FC236}">
                <a16:creationId xmlns:a16="http://schemas.microsoft.com/office/drawing/2014/main" id="{3882A281-EEF9-B7A3-41C0-6456C05C949B}"/>
              </a:ext>
            </a:extLst>
          </p:cNvPr>
          <p:cNvSpPr>
            <a:spLocks noGrp="1"/>
          </p:cNvSpPr>
          <p:nvPr>
            <p:ph sz="half" idx="2"/>
          </p:nvPr>
        </p:nvSpPr>
        <p:spPr>
          <a:xfrm>
            <a:off x="839788" y="2505075"/>
            <a:ext cx="5157787" cy="3684588"/>
          </a:xfrm>
        </p:spPr>
        <p:txBody>
          <a:bodyPr/>
          <a:lstStyle/>
          <a:p>
            <a:pPr lvl="0"/>
            <a:r>
              <a:rPr lang="cs-CZ"/>
              <a:t>Po kliknutí můžete upravovat styly textu v předloze.</a:t>
            </a:r>
          </a:p>
          <a:p>
            <a:pPr lvl="1"/>
            <a:r>
              <a:rPr lang="cs-CZ"/>
              <a:t>Druhá úroveň</a:t>
            </a:r>
          </a:p>
          <a:p>
            <a:pPr lvl="2"/>
            <a:r>
              <a:rPr lang="cs-CZ"/>
              <a:t>Třetí úroveň</a:t>
            </a:r>
          </a:p>
          <a:p>
            <a:pPr lvl="3"/>
            <a:r>
              <a:rPr lang="cs-CZ"/>
              <a:t>Čtvrtá úroveň</a:t>
            </a:r>
          </a:p>
          <a:p>
            <a:pPr lvl="4"/>
            <a:r>
              <a:rPr lang="cs-CZ"/>
              <a:t>Pátá úroveň</a:t>
            </a:r>
          </a:p>
        </p:txBody>
      </p:sp>
      <p:sp>
        <p:nvSpPr>
          <p:cNvPr id="5" name="Zástupný text 4">
            <a:extLst>
              <a:ext uri="{FF2B5EF4-FFF2-40B4-BE49-F238E27FC236}">
                <a16:creationId xmlns:a16="http://schemas.microsoft.com/office/drawing/2014/main" id="{D1652CDB-40CF-129E-E24F-D34A783295AF}"/>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cs-CZ"/>
              <a:t>Po kliknutí můžete upravovat styly textu v předloze.</a:t>
            </a:r>
          </a:p>
        </p:txBody>
      </p:sp>
      <p:sp>
        <p:nvSpPr>
          <p:cNvPr id="6" name="Zástupný obsah 5">
            <a:extLst>
              <a:ext uri="{FF2B5EF4-FFF2-40B4-BE49-F238E27FC236}">
                <a16:creationId xmlns:a16="http://schemas.microsoft.com/office/drawing/2014/main" id="{5E25E16B-FB69-D6A9-8ECF-C6819B80EA4F}"/>
              </a:ext>
            </a:extLst>
          </p:cNvPr>
          <p:cNvSpPr>
            <a:spLocks noGrp="1"/>
          </p:cNvSpPr>
          <p:nvPr>
            <p:ph sz="quarter" idx="4"/>
          </p:nvPr>
        </p:nvSpPr>
        <p:spPr>
          <a:xfrm>
            <a:off x="6172200" y="2505075"/>
            <a:ext cx="5183188" cy="3684588"/>
          </a:xfrm>
        </p:spPr>
        <p:txBody>
          <a:bodyPr/>
          <a:lstStyle/>
          <a:p>
            <a:pPr lvl="0"/>
            <a:r>
              <a:rPr lang="cs-CZ"/>
              <a:t>Po kliknutí můžete upravovat styly textu v předloze.</a:t>
            </a:r>
          </a:p>
          <a:p>
            <a:pPr lvl="1"/>
            <a:r>
              <a:rPr lang="cs-CZ"/>
              <a:t>Druhá úroveň</a:t>
            </a:r>
          </a:p>
          <a:p>
            <a:pPr lvl="2"/>
            <a:r>
              <a:rPr lang="cs-CZ"/>
              <a:t>Třetí úroveň</a:t>
            </a:r>
          </a:p>
          <a:p>
            <a:pPr lvl="3"/>
            <a:r>
              <a:rPr lang="cs-CZ"/>
              <a:t>Čtvrtá úroveň</a:t>
            </a:r>
          </a:p>
          <a:p>
            <a:pPr lvl="4"/>
            <a:r>
              <a:rPr lang="cs-CZ"/>
              <a:t>Pátá úroveň</a:t>
            </a:r>
          </a:p>
        </p:txBody>
      </p:sp>
      <p:sp>
        <p:nvSpPr>
          <p:cNvPr id="7" name="Zástupný symbol pro datum 6">
            <a:extLst>
              <a:ext uri="{FF2B5EF4-FFF2-40B4-BE49-F238E27FC236}">
                <a16:creationId xmlns:a16="http://schemas.microsoft.com/office/drawing/2014/main" id="{6F871A59-D735-D7BB-56EA-3AA221AEB2B2}"/>
              </a:ext>
            </a:extLst>
          </p:cNvPr>
          <p:cNvSpPr>
            <a:spLocks noGrp="1"/>
          </p:cNvSpPr>
          <p:nvPr>
            <p:ph type="dt" sz="half" idx="10"/>
          </p:nvPr>
        </p:nvSpPr>
        <p:spPr/>
        <p:txBody>
          <a:bodyPr/>
          <a:lstStyle/>
          <a:p>
            <a:fld id="{AEE45C5F-72C7-3F4D-B875-A0F927FD8B61}" type="datetimeFigureOut">
              <a:rPr lang="cs-CZ" smtClean="0"/>
              <a:t>02.06.2024</a:t>
            </a:fld>
            <a:endParaRPr lang="cs-CZ"/>
          </a:p>
        </p:txBody>
      </p:sp>
      <p:sp>
        <p:nvSpPr>
          <p:cNvPr id="8" name="Zástupný symbol pro zápatí 7">
            <a:extLst>
              <a:ext uri="{FF2B5EF4-FFF2-40B4-BE49-F238E27FC236}">
                <a16:creationId xmlns:a16="http://schemas.microsoft.com/office/drawing/2014/main" id="{306BF8D0-54E6-EE6C-DA0C-ED63F3C0F1DD}"/>
              </a:ext>
            </a:extLst>
          </p:cNvPr>
          <p:cNvSpPr>
            <a:spLocks noGrp="1"/>
          </p:cNvSpPr>
          <p:nvPr>
            <p:ph type="ftr" sz="quarter" idx="11"/>
          </p:nvPr>
        </p:nvSpPr>
        <p:spPr/>
        <p:txBody>
          <a:bodyPr/>
          <a:lstStyle/>
          <a:p>
            <a:endParaRPr lang="cs-CZ"/>
          </a:p>
        </p:txBody>
      </p:sp>
      <p:sp>
        <p:nvSpPr>
          <p:cNvPr id="9" name="Zástupný symbol pro číslo snímku 8">
            <a:extLst>
              <a:ext uri="{FF2B5EF4-FFF2-40B4-BE49-F238E27FC236}">
                <a16:creationId xmlns:a16="http://schemas.microsoft.com/office/drawing/2014/main" id="{A024A7E4-527E-6E56-EA9D-4D72F0434F6C}"/>
              </a:ext>
            </a:extLst>
          </p:cNvPr>
          <p:cNvSpPr>
            <a:spLocks noGrp="1"/>
          </p:cNvSpPr>
          <p:nvPr>
            <p:ph type="sldNum" sz="quarter" idx="12"/>
          </p:nvPr>
        </p:nvSpPr>
        <p:spPr/>
        <p:txBody>
          <a:bodyPr/>
          <a:lstStyle/>
          <a:p>
            <a:fld id="{C20647A5-81D0-1946-AFAB-925E2B1D0902}" type="slidenum">
              <a:rPr lang="cs-CZ" smtClean="0"/>
              <a:t>‹#›</a:t>
            </a:fld>
            <a:endParaRPr lang="cs-CZ"/>
          </a:p>
        </p:txBody>
      </p:sp>
    </p:spTree>
    <p:extLst>
      <p:ext uri="{BB962C8B-B14F-4D97-AF65-F5344CB8AC3E}">
        <p14:creationId xmlns:p14="http://schemas.microsoft.com/office/powerpoint/2010/main" val="330735769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Jenom nadpis">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26A4F45D-259F-DE5D-7C2E-0D1475E598CD}"/>
              </a:ext>
            </a:extLst>
          </p:cNvPr>
          <p:cNvSpPr>
            <a:spLocks noGrp="1"/>
          </p:cNvSpPr>
          <p:nvPr>
            <p:ph type="title"/>
          </p:nvPr>
        </p:nvSpPr>
        <p:spPr/>
        <p:txBody>
          <a:bodyPr/>
          <a:lstStyle/>
          <a:p>
            <a:r>
              <a:rPr lang="cs-CZ"/>
              <a:t>Kliknutím lze upravit styl.</a:t>
            </a:r>
          </a:p>
        </p:txBody>
      </p:sp>
      <p:sp>
        <p:nvSpPr>
          <p:cNvPr id="3" name="Zástupný symbol pro datum 2">
            <a:extLst>
              <a:ext uri="{FF2B5EF4-FFF2-40B4-BE49-F238E27FC236}">
                <a16:creationId xmlns:a16="http://schemas.microsoft.com/office/drawing/2014/main" id="{FEE9EA88-C089-DCE3-031A-F7590B7EFC03}"/>
              </a:ext>
            </a:extLst>
          </p:cNvPr>
          <p:cNvSpPr>
            <a:spLocks noGrp="1"/>
          </p:cNvSpPr>
          <p:nvPr>
            <p:ph type="dt" sz="half" idx="10"/>
          </p:nvPr>
        </p:nvSpPr>
        <p:spPr/>
        <p:txBody>
          <a:bodyPr/>
          <a:lstStyle/>
          <a:p>
            <a:fld id="{AEE45C5F-72C7-3F4D-B875-A0F927FD8B61}" type="datetimeFigureOut">
              <a:rPr lang="cs-CZ" smtClean="0"/>
              <a:t>02.06.2024</a:t>
            </a:fld>
            <a:endParaRPr lang="cs-CZ"/>
          </a:p>
        </p:txBody>
      </p:sp>
      <p:sp>
        <p:nvSpPr>
          <p:cNvPr id="4" name="Zástupný symbol pro zápatí 3">
            <a:extLst>
              <a:ext uri="{FF2B5EF4-FFF2-40B4-BE49-F238E27FC236}">
                <a16:creationId xmlns:a16="http://schemas.microsoft.com/office/drawing/2014/main" id="{A7F4A3D6-1A10-4ABF-2235-633C251D0570}"/>
              </a:ext>
            </a:extLst>
          </p:cNvPr>
          <p:cNvSpPr>
            <a:spLocks noGrp="1"/>
          </p:cNvSpPr>
          <p:nvPr>
            <p:ph type="ftr" sz="quarter" idx="11"/>
          </p:nvPr>
        </p:nvSpPr>
        <p:spPr/>
        <p:txBody>
          <a:bodyPr/>
          <a:lstStyle/>
          <a:p>
            <a:endParaRPr lang="cs-CZ"/>
          </a:p>
        </p:txBody>
      </p:sp>
      <p:sp>
        <p:nvSpPr>
          <p:cNvPr id="5" name="Zástupný symbol pro číslo snímku 4">
            <a:extLst>
              <a:ext uri="{FF2B5EF4-FFF2-40B4-BE49-F238E27FC236}">
                <a16:creationId xmlns:a16="http://schemas.microsoft.com/office/drawing/2014/main" id="{C0E56BAB-8C23-778B-7420-2B947D279036}"/>
              </a:ext>
            </a:extLst>
          </p:cNvPr>
          <p:cNvSpPr>
            <a:spLocks noGrp="1"/>
          </p:cNvSpPr>
          <p:nvPr>
            <p:ph type="sldNum" sz="quarter" idx="12"/>
          </p:nvPr>
        </p:nvSpPr>
        <p:spPr/>
        <p:txBody>
          <a:bodyPr/>
          <a:lstStyle/>
          <a:p>
            <a:fld id="{C20647A5-81D0-1946-AFAB-925E2B1D0902}" type="slidenum">
              <a:rPr lang="cs-CZ" smtClean="0"/>
              <a:t>‹#›</a:t>
            </a:fld>
            <a:endParaRPr lang="cs-CZ"/>
          </a:p>
        </p:txBody>
      </p:sp>
    </p:spTree>
    <p:extLst>
      <p:ext uri="{BB962C8B-B14F-4D97-AF65-F5344CB8AC3E}">
        <p14:creationId xmlns:p14="http://schemas.microsoft.com/office/powerpoint/2010/main" val="377729395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Prázdný">
    <p:spTree>
      <p:nvGrpSpPr>
        <p:cNvPr id="1" name=""/>
        <p:cNvGrpSpPr/>
        <p:nvPr/>
      </p:nvGrpSpPr>
      <p:grpSpPr>
        <a:xfrm>
          <a:off x="0" y="0"/>
          <a:ext cx="0" cy="0"/>
          <a:chOff x="0" y="0"/>
          <a:chExt cx="0" cy="0"/>
        </a:xfrm>
      </p:grpSpPr>
      <p:sp>
        <p:nvSpPr>
          <p:cNvPr id="2" name="Zástupný symbol pro datum 1">
            <a:extLst>
              <a:ext uri="{FF2B5EF4-FFF2-40B4-BE49-F238E27FC236}">
                <a16:creationId xmlns:a16="http://schemas.microsoft.com/office/drawing/2014/main" id="{DA972F91-9914-8C45-4E82-98322F8ED44D}"/>
              </a:ext>
            </a:extLst>
          </p:cNvPr>
          <p:cNvSpPr>
            <a:spLocks noGrp="1"/>
          </p:cNvSpPr>
          <p:nvPr>
            <p:ph type="dt" sz="half" idx="10"/>
          </p:nvPr>
        </p:nvSpPr>
        <p:spPr/>
        <p:txBody>
          <a:bodyPr/>
          <a:lstStyle/>
          <a:p>
            <a:fld id="{AEE45C5F-72C7-3F4D-B875-A0F927FD8B61}" type="datetimeFigureOut">
              <a:rPr lang="cs-CZ" smtClean="0"/>
              <a:t>02.06.2024</a:t>
            </a:fld>
            <a:endParaRPr lang="cs-CZ"/>
          </a:p>
        </p:txBody>
      </p:sp>
      <p:sp>
        <p:nvSpPr>
          <p:cNvPr id="3" name="Zástupný symbol pro zápatí 2">
            <a:extLst>
              <a:ext uri="{FF2B5EF4-FFF2-40B4-BE49-F238E27FC236}">
                <a16:creationId xmlns:a16="http://schemas.microsoft.com/office/drawing/2014/main" id="{E16EA9C3-F610-5119-8CBD-6B31F4459596}"/>
              </a:ext>
            </a:extLst>
          </p:cNvPr>
          <p:cNvSpPr>
            <a:spLocks noGrp="1"/>
          </p:cNvSpPr>
          <p:nvPr>
            <p:ph type="ftr" sz="quarter" idx="11"/>
          </p:nvPr>
        </p:nvSpPr>
        <p:spPr/>
        <p:txBody>
          <a:bodyPr/>
          <a:lstStyle/>
          <a:p>
            <a:endParaRPr lang="cs-CZ"/>
          </a:p>
        </p:txBody>
      </p:sp>
      <p:sp>
        <p:nvSpPr>
          <p:cNvPr id="4" name="Zástupný symbol pro číslo snímku 3">
            <a:extLst>
              <a:ext uri="{FF2B5EF4-FFF2-40B4-BE49-F238E27FC236}">
                <a16:creationId xmlns:a16="http://schemas.microsoft.com/office/drawing/2014/main" id="{A2DE0992-429D-820F-35C7-1247599B3C9E}"/>
              </a:ext>
            </a:extLst>
          </p:cNvPr>
          <p:cNvSpPr>
            <a:spLocks noGrp="1"/>
          </p:cNvSpPr>
          <p:nvPr>
            <p:ph type="sldNum" sz="quarter" idx="12"/>
          </p:nvPr>
        </p:nvSpPr>
        <p:spPr/>
        <p:txBody>
          <a:bodyPr/>
          <a:lstStyle/>
          <a:p>
            <a:fld id="{C20647A5-81D0-1946-AFAB-925E2B1D0902}" type="slidenum">
              <a:rPr lang="cs-CZ" smtClean="0"/>
              <a:t>‹#›</a:t>
            </a:fld>
            <a:endParaRPr lang="cs-CZ"/>
          </a:p>
        </p:txBody>
      </p:sp>
    </p:spTree>
    <p:extLst>
      <p:ext uri="{BB962C8B-B14F-4D97-AF65-F5344CB8AC3E}">
        <p14:creationId xmlns:p14="http://schemas.microsoft.com/office/powerpoint/2010/main" val="204212675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Obsah s titulkem">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F4D46789-5204-90CD-3B74-2C94A6FE91B1}"/>
              </a:ext>
            </a:extLst>
          </p:cNvPr>
          <p:cNvSpPr>
            <a:spLocks noGrp="1"/>
          </p:cNvSpPr>
          <p:nvPr>
            <p:ph type="title"/>
          </p:nvPr>
        </p:nvSpPr>
        <p:spPr>
          <a:xfrm>
            <a:off x="839788" y="457200"/>
            <a:ext cx="3932237" cy="1600200"/>
          </a:xfrm>
        </p:spPr>
        <p:txBody>
          <a:bodyPr anchor="b"/>
          <a:lstStyle>
            <a:lvl1pPr>
              <a:defRPr sz="3200"/>
            </a:lvl1pPr>
          </a:lstStyle>
          <a:p>
            <a:r>
              <a:rPr lang="cs-CZ"/>
              <a:t>Kliknutím lze upravit styl.</a:t>
            </a:r>
          </a:p>
        </p:txBody>
      </p:sp>
      <p:sp>
        <p:nvSpPr>
          <p:cNvPr id="3" name="Zástupný obsah 2">
            <a:extLst>
              <a:ext uri="{FF2B5EF4-FFF2-40B4-BE49-F238E27FC236}">
                <a16:creationId xmlns:a16="http://schemas.microsoft.com/office/drawing/2014/main" id="{DD188320-43F3-135E-D90D-91F586DF76F7}"/>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cs-CZ"/>
              <a:t>Po kliknutí můžete upravovat styly textu v předloze.</a:t>
            </a:r>
          </a:p>
          <a:p>
            <a:pPr lvl="1"/>
            <a:r>
              <a:rPr lang="cs-CZ"/>
              <a:t>Druhá úroveň</a:t>
            </a:r>
          </a:p>
          <a:p>
            <a:pPr lvl="2"/>
            <a:r>
              <a:rPr lang="cs-CZ"/>
              <a:t>Třetí úroveň</a:t>
            </a:r>
          </a:p>
          <a:p>
            <a:pPr lvl="3"/>
            <a:r>
              <a:rPr lang="cs-CZ"/>
              <a:t>Čtvrtá úroveň</a:t>
            </a:r>
          </a:p>
          <a:p>
            <a:pPr lvl="4"/>
            <a:r>
              <a:rPr lang="cs-CZ"/>
              <a:t>Pátá úroveň</a:t>
            </a:r>
          </a:p>
        </p:txBody>
      </p:sp>
      <p:sp>
        <p:nvSpPr>
          <p:cNvPr id="4" name="Zástupný text 3">
            <a:extLst>
              <a:ext uri="{FF2B5EF4-FFF2-40B4-BE49-F238E27FC236}">
                <a16:creationId xmlns:a16="http://schemas.microsoft.com/office/drawing/2014/main" id="{F9A46FCA-CCEB-814A-9907-DC5496046CC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cs-CZ"/>
              <a:t>Po kliknutí můžete upravovat styly textu v předloze.</a:t>
            </a:r>
          </a:p>
        </p:txBody>
      </p:sp>
      <p:sp>
        <p:nvSpPr>
          <p:cNvPr id="5" name="Zástupný symbol pro datum 4">
            <a:extLst>
              <a:ext uri="{FF2B5EF4-FFF2-40B4-BE49-F238E27FC236}">
                <a16:creationId xmlns:a16="http://schemas.microsoft.com/office/drawing/2014/main" id="{2F9BBB80-FB74-00FC-1329-6ACA606FA4A1}"/>
              </a:ext>
            </a:extLst>
          </p:cNvPr>
          <p:cNvSpPr>
            <a:spLocks noGrp="1"/>
          </p:cNvSpPr>
          <p:nvPr>
            <p:ph type="dt" sz="half" idx="10"/>
          </p:nvPr>
        </p:nvSpPr>
        <p:spPr/>
        <p:txBody>
          <a:bodyPr/>
          <a:lstStyle/>
          <a:p>
            <a:fld id="{AEE45C5F-72C7-3F4D-B875-A0F927FD8B61}" type="datetimeFigureOut">
              <a:rPr lang="cs-CZ" smtClean="0"/>
              <a:t>02.06.2024</a:t>
            </a:fld>
            <a:endParaRPr lang="cs-CZ"/>
          </a:p>
        </p:txBody>
      </p:sp>
      <p:sp>
        <p:nvSpPr>
          <p:cNvPr id="6" name="Zástupný symbol pro zápatí 5">
            <a:extLst>
              <a:ext uri="{FF2B5EF4-FFF2-40B4-BE49-F238E27FC236}">
                <a16:creationId xmlns:a16="http://schemas.microsoft.com/office/drawing/2014/main" id="{6DB15340-E79A-2D26-6BF1-67CD2F1A5BF6}"/>
              </a:ext>
            </a:extLst>
          </p:cNvPr>
          <p:cNvSpPr>
            <a:spLocks noGrp="1"/>
          </p:cNvSpPr>
          <p:nvPr>
            <p:ph type="ftr" sz="quarter" idx="11"/>
          </p:nvPr>
        </p:nvSpPr>
        <p:spPr/>
        <p:txBody>
          <a:bodyPr/>
          <a:lstStyle/>
          <a:p>
            <a:endParaRPr lang="cs-CZ"/>
          </a:p>
        </p:txBody>
      </p:sp>
      <p:sp>
        <p:nvSpPr>
          <p:cNvPr id="7" name="Zástupný symbol pro číslo snímku 6">
            <a:extLst>
              <a:ext uri="{FF2B5EF4-FFF2-40B4-BE49-F238E27FC236}">
                <a16:creationId xmlns:a16="http://schemas.microsoft.com/office/drawing/2014/main" id="{3759B81A-672F-9CB0-A825-04CC77E81B29}"/>
              </a:ext>
            </a:extLst>
          </p:cNvPr>
          <p:cNvSpPr>
            <a:spLocks noGrp="1"/>
          </p:cNvSpPr>
          <p:nvPr>
            <p:ph type="sldNum" sz="quarter" idx="12"/>
          </p:nvPr>
        </p:nvSpPr>
        <p:spPr/>
        <p:txBody>
          <a:bodyPr/>
          <a:lstStyle/>
          <a:p>
            <a:fld id="{C20647A5-81D0-1946-AFAB-925E2B1D0902}" type="slidenum">
              <a:rPr lang="cs-CZ" smtClean="0"/>
              <a:t>‹#›</a:t>
            </a:fld>
            <a:endParaRPr lang="cs-CZ"/>
          </a:p>
        </p:txBody>
      </p:sp>
    </p:spTree>
    <p:extLst>
      <p:ext uri="{BB962C8B-B14F-4D97-AF65-F5344CB8AC3E}">
        <p14:creationId xmlns:p14="http://schemas.microsoft.com/office/powerpoint/2010/main" val="328768500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Obrázek s titulkem">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07B743D8-C21F-7D19-6010-81007EEFD684}"/>
              </a:ext>
            </a:extLst>
          </p:cNvPr>
          <p:cNvSpPr>
            <a:spLocks noGrp="1"/>
          </p:cNvSpPr>
          <p:nvPr>
            <p:ph type="title"/>
          </p:nvPr>
        </p:nvSpPr>
        <p:spPr>
          <a:xfrm>
            <a:off x="839788" y="457200"/>
            <a:ext cx="3932237" cy="1600200"/>
          </a:xfrm>
        </p:spPr>
        <p:txBody>
          <a:bodyPr anchor="b"/>
          <a:lstStyle>
            <a:lvl1pPr>
              <a:defRPr sz="3200"/>
            </a:lvl1pPr>
          </a:lstStyle>
          <a:p>
            <a:r>
              <a:rPr lang="cs-CZ"/>
              <a:t>Kliknutím lze upravit styl.</a:t>
            </a:r>
          </a:p>
        </p:txBody>
      </p:sp>
      <p:sp>
        <p:nvSpPr>
          <p:cNvPr id="3" name="Zástupný symbol obrázku 2">
            <a:extLst>
              <a:ext uri="{FF2B5EF4-FFF2-40B4-BE49-F238E27FC236}">
                <a16:creationId xmlns:a16="http://schemas.microsoft.com/office/drawing/2014/main" id="{638175A3-01B8-9016-7F90-14ABD936056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cs-CZ"/>
          </a:p>
        </p:txBody>
      </p:sp>
      <p:sp>
        <p:nvSpPr>
          <p:cNvPr id="4" name="Zástupný text 3">
            <a:extLst>
              <a:ext uri="{FF2B5EF4-FFF2-40B4-BE49-F238E27FC236}">
                <a16:creationId xmlns:a16="http://schemas.microsoft.com/office/drawing/2014/main" id="{661265C9-385E-69BE-F428-57A7A06C26B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cs-CZ"/>
              <a:t>Po kliknutí můžete upravovat styly textu v předloze.</a:t>
            </a:r>
          </a:p>
        </p:txBody>
      </p:sp>
      <p:sp>
        <p:nvSpPr>
          <p:cNvPr id="5" name="Zástupný symbol pro datum 4">
            <a:extLst>
              <a:ext uri="{FF2B5EF4-FFF2-40B4-BE49-F238E27FC236}">
                <a16:creationId xmlns:a16="http://schemas.microsoft.com/office/drawing/2014/main" id="{61BC2552-5706-61E2-033E-5567090F0A48}"/>
              </a:ext>
            </a:extLst>
          </p:cNvPr>
          <p:cNvSpPr>
            <a:spLocks noGrp="1"/>
          </p:cNvSpPr>
          <p:nvPr>
            <p:ph type="dt" sz="half" idx="10"/>
          </p:nvPr>
        </p:nvSpPr>
        <p:spPr/>
        <p:txBody>
          <a:bodyPr/>
          <a:lstStyle/>
          <a:p>
            <a:fld id="{AEE45C5F-72C7-3F4D-B875-A0F927FD8B61}" type="datetimeFigureOut">
              <a:rPr lang="cs-CZ" smtClean="0"/>
              <a:t>02.06.2024</a:t>
            </a:fld>
            <a:endParaRPr lang="cs-CZ"/>
          </a:p>
        </p:txBody>
      </p:sp>
      <p:sp>
        <p:nvSpPr>
          <p:cNvPr id="6" name="Zástupný symbol pro zápatí 5">
            <a:extLst>
              <a:ext uri="{FF2B5EF4-FFF2-40B4-BE49-F238E27FC236}">
                <a16:creationId xmlns:a16="http://schemas.microsoft.com/office/drawing/2014/main" id="{75A029B2-F176-9350-1D20-FE853215B11D}"/>
              </a:ext>
            </a:extLst>
          </p:cNvPr>
          <p:cNvSpPr>
            <a:spLocks noGrp="1"/>
          </p:cNvSpPr>
          <p:nvPr>
            <p:ph type="ftr" sz="quarter" idx="11"/>
          </p:nvPr>
        </p:nvSpPr>
        <p:spPr/>
        <p:txBody>
          <a:bodyPr/>
          <a:lstStyle/>
          <a:p>
            <a:endParaRPr lang="cs-CZ"/>
          </a:p>
        </p:txBody>
      </p:sp>
      <p:sp>
        <p:nvSpPr>
          <p:cNvPr id="7" name="Zástupný symbol pro číslo snímku 6">
            <a:extLst>
              <a:ext uri="{FF2B5EF4-FFF2-40B4-BE49-F238E27FC236}">
                <a16:creationId xmlns:a16="http://schemas.microsoft.com/office/drawing/2014/main" id="{78CD7C46-E1B8-9296-D368-1DB18569069A}"/>
              </a:ext>
            </a:extLst>
          </p:cNvPr>
          <p:cNvSpPr>
            <a:spLocks noGrp="1"/>
          </p:cNvSpPr>
          <p:nvPr>
            <p:ph type="sldNum" sz="quarter" idx="12"/>
          </p:nvPr>
        </p:nvSpPr>
        <p:spPr/>
        <p:txBody>
          <a:bodyPr/>
          <a:lstStyle/>
          <a:p>
            <a:fld id="{C20647A5-81D0-1946-AFAB-925E2B1D0902}" type="slidenum">
              <a:rPr lang="cs-CZ" smtClean="0"/>
              <a:t>‹#›</a:t>
            </a:fld>
            <a:endParaRPr lang="cs-CZ"/>
          </a:p>
        </p:txBody>
      </p:sp>
    </p:spTree>
    <p:extLst>
      <p:ext uri="{BB962C8B-B14F-4D97-AF65-F5344CB8AC3E}">
        <p14:creationId xmlns:p14="http://schemas.microsoft.com/office/powerpoint/2010/main" val="273010262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Nadpis a svislý text">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A9892CB4-F357-AA5D-3059-C567798C4B05}"/>
              </a:ext>
            </a:extLst>
          </p:cNvPr>
          <p:cNvSpPr>
            <a:spLocks noGrp="1"/>
          </p:cNvSpPr>
          <p:nvPr>
            <p:ph type="title"/>
          </p:nvPr>
        </p:nvSpPr>
        <p:spPr/>
        <p:txBody>
          <a:bodyPr/>
          <a:lstStyle/>
          <a:p>
            <a:r>
              <a:rPr lang="cs-CZ"/>
              <a:t>Kliknutím lze upravit styl.</a:t>
            </a:r>
          </a:p>
        </p:txBody>
      </p:sp>
      <p:sp>
        <p:nvSpPr>
          <p:cNvPr id="3" name="Zástupný symbol pro svislý text 2">
            <a:extLst>
              <a:ext uri="{FF2B5EF4-FFF2-40B4-BE49-F238E27FC236}">
                <a16:creationId xmlns:a16="http://schemas.microsoft.com/office/drawing/2014/main" id="{7673E09B-4288-B004-AAFA-425EFA4F0E2D}"/>
              </a:ext>
            </a:extLst>
          </p:cNvPr>
          <p:cNvSpPr>
            <a:spLocks noGrp="1"/>
          </p:cNvSpPr>
          <p:nvPr>
            <p:ph type="body" orient="vert" idx="1"/>
          </p:nvPr>
        </p:nvSpPr>
        <p:spPr/>
        <p:txBody>
          <a:bodyPr vert="eaVert"/>
          <a:lstStyle/>
          <a:p>
            <a:pPr lvl="0"/>
            <a:r>
              <a:rPr lang="cs-CZ"/>
              <a:t>Po kliknutí můžete upravovat styly textu v předloze.</a:t>
            </a:r>
          </a:p>
          <a:p>
            <a:pPr lvl="1"/>
            <a:r>
              <a:rPr lang="cs-CZ"/>
              <a:t>Druhá úroveň</a:t>
            </a:r>
          </a:p>
          <a:p>
            <a:pPr lvl="2"/>
            <a:r>
              <a:rPr lang="cs-CZ"/>
              <a:t>Třetí úroveň</a:t>
            </a:r>
          </a:p>
          <a:p>
            <a:pPr lvl="3"/>
            <a:r>
              <a:rPr lang="cs-CZ"/>
              <a:t>Čtvrtá úroveň</a:t>
            </a:r>
          </a:p>
          <a:p>
            <a:pPr lvl="4"/>
            <a:r>
              <a:rPr lang="cs-CZ"/>
              <a:t>Pátá úroveň</a:t>
            </a:r>
          </a:p>
        </p:txBody>
      </p:sp>
      <p:sp>
        <p:nvSpPr>
          <p:cNvPr id="4" name="Zástupný symbol pro datum 3">
            <a:extLst>
              <a:ext uri="{FF2B5EF4-FFF2-40B4-BE49-F238E27FC236}">
                <a16:creationId xmlns:a16="http://schemas.microsoft.com/office/drawing/2014/main" id="{6CA8CBF3-EC54-1347-35A6-C61D2DB946A3}"/>
              </a:ext>
            </a:extLst>
          </p:cNvPr>
          <p:cNvSpPr>
            <a:spLocks noGrp="1"/>
          </p:cNvSpPr>
          <p:nvPr>
            <p:ph type="dt" sz="half" idx="10"/>
          </p:nvPr>
        </p:nvSpPr>
        <p:spPr/>
        <p:txBody>
          <a:bodyPr/>
          <a:lstStyle/>
          <a:p>
            <a:fld id="{AEE45C5F-72C7-3F4D-B875-A0F927FD8B61}" type="datetimeFigureOut">
              <a:rPr lang="cs-CZ" smtClean="0"/>
              <a:t>02.06.2024</a:t>
            </a:fld>
            <a:endParaRPr lang="cs-CZ"/>
          </a:p>
        </p:txBody>
      </p:sp>
      <p:sp>
        <p:nvSpPr>
          <p:cNvPr id="5" name="Zástupný symbol pro zápatí 4">
            <a:extLst>
              <a:ext uri="{FF2B5EF4-FFF2-40B4-BE49-F238E27FC236}">
                <a16:creationId xmlns:a16="http://schemas.microsoft.com/office/drawing/2014/main" id="{BB4DD15B-32A3-E2DB-D261-206D43B8F761}"/>
              </a:ext>
            </a:extLst>
          </p:cNvPr>
          <p:cNvSpPr>
            <a:spLocks noGrp="1"/>
          </p:cNvSpPr>
          <p:nvPr>
            <p:ph type="ftr" sz="quarter" idx="11"/>
          </p:nvPr>
        </p:nvSpPr>
        <p:spPr/>
        <p:txBody>
          <a:bodyPr/>
          <a:lstStyle/>
          <a:p>
            <a:endParaRPr lang="cs-CZ"/>
          </a:p>
        </p:txBody>
      </p:sp>
      <p:sp>
        <p:nvSpPr>
          <p:cNvPr id="6" name="Zástupný symbol pro číslo snímku 5">
            <a:extLst>
              <a:ext uri="{FF2B5EF4-FFF2-40B4-BE49-F238E27FC236}">
                <a16:creationId xmlns:a16="http://schemas.microsoft.com/office/drawing/2014/main" id="{690ACDA5-123F-98AD-7283-DA7C4DFBDB7E}"/>
              </a:ext>
            </a:extLst>
          </p:cNvPr>
          <p:cNvSpPr>
            <a:spLocks noGrp="1"/>
          </p:cNvSpPr>
          <p:nvPr>
            <p:ph type="sldNum" sz="quarter" idx="12"/>
          </p:nvPr>
        </p:nvSpPr>
        <p:spPr/>
        <p:txBody>
          <a:bodyPr/>
          <a:lstStyle/>
          <a:p>
            <a:fld id="{C20647A5-81D0-1946-AFAB-925E2B1D0902}" type="slidenum">
              <a:rPr lang="cs-CZ" smtClean="0"/>
              <a:t>‹#›</a:t>
            </a:fld>
            <a:endParaRPr lang="cs-CZ"/>
          </a:p>
        </p:txBody>
      </p:sp>
    </p:spTree>
    <p:extLst>
      <p:ext uri="{BB962C8B-B14F-4D97-AF65-F5344CB8AC3E}">
        <p14:creationId xmlns:p14="http://schemas.microsoft.com/office/powerpoint/2010/main" val="184117211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Svislý nadpis a text">
    <p:spTree>
      <p:nvGrpSpPr>
        <p:cNvPr id="1" name=""/>
        <p:cNvGrpSpPr/>
        <p:nvPr/>
      </p:nvGrpSpPr>
      <p:grpSpPr>
        <a:xfrm>
          <a:off x="0" y="0"/>
          <a:ext cx="0" cy="0"/>
          <a:chOff x="0" y="0"/>
          <a:chExt cx="0" cy="0"/>
        </a:xfrm>
      </p:grpSpPr>
      <p:sp>
        <p:nvSpPr>
          <p:cNvPr id="2" name="Svislý nadpis 1">
            <a:extLst>
              <a:ext uri="{FF2B5EF4-FFF2-40B4-BE49-F238E27FC236}">
                <a16:creationId xmlns:a16="http://schemas.microsoft.com/office/drawing/2014/main" id="{EE2AEBC2-495F-D8CB-21E1-97E29887D4CB}"/>
              </a:ext>
            </a:extLst>
          </p:cNvPr>
          <p:cNvSpPr>
            <a:spLocks noGrp="1"/>
          </p:cNvSpPr>
          <p:nvPr>
            <p:ph type="title" orient="vert"/>
          </p:nvPr>
        </p:nvSpPr>
        <p:spPr>
          <a:xfrm>
            <a:off x="8724900" y="365125"/>
            <a:ext cx="2628900" cy="5811838"/>
          </a:xfrm>
        </p:spPr>
        <p:txBody>
          <a:bodyPr vert="eaVert"/>
          <a:lstStyle/>
          <a:p>
            <a:r>
              <a:rPr lang="cs-CZ"/>
              <a:t>Kliknutím lze upravit styl.</a:t>
            </a:r>
          </a:p>
        </p:txBody>
      </p:sp>
      <p:sp>
        <p:nvSpPr>
          <p:cNvPr id="3" name="Zástupný symbol pro svislý text 2">
            <a:extLst>
              <a:ext uri="{FF2B5EF4-FFF2-40B4-BE49-F238E27FC236}">
                <a16:creationId xmlns:a16="http://schemas.microsoft.com/office/drawing/2014/main" id="{03B4E1D9-2201-EA6A-04A3-6940E6BBD02E}"/>
              </a:ext>
            </a:extLst>
          </p:cNvPr>
          <p:cNvSpPr>
            <a:spLocks noGrp="1"/>
          </p:cNvSpPr>
          <p:nvPr>
            <p:ph type="body" orient="vert" idx="1"/>
          </p:nvPr>
        </p:nvSpPr>
        <p:spPr>
          <a:xfrm>
            <a:off x="838200" y="365125"/>
            <a:ext cx="7734300" cy="5811838"/>
          </a:xfrm>
        </p:spPr>
        <p:txBody>
          <a:bodyPr vert="eaVert"/>
          <a:lstStyle/>
          <a:p>
            <a:pPr lvl="0"/>
            <a:r>
              <a:rPr lang="cs-CZ"/>
              <a:t>Po kliknutí můžete upravovat styly textu v předloze.</a:t>
            </a:r>
          </a:p>
          <a:p>
            <a:pPr lvl="1"/>
            <a:r>
              <a:rPr lang="cs-CZ"/>
              <a:t>Druhá úroveň</a:t>
            </a:r>
          </a:p>
          <a:p>
            <a:pPr lvl="2"/>
            <a:r>
              <a:rPr lang="cs-CZ"/>
              <a:t>Třetí úroveň</a:t>
            </a:r>
          </a:p>
          <a:p>
            <a:pPr lvl="3"/>
            <a:r>
              <a:rPr lang="cs-CZ"/>
              <a:t>Čtvrtá úroveň</a:t>
            </a:r>
          </a:p>
          <a:p>
            <a:pPr lvl="4"/>
            <a:r>
              <a:rPr lang="cs-CZ"/>
              <a:t>Pátá úroveň</a:t>
            </a:r>
          </a:p>
        </p:txBody>
      </p:sp>
      <p:sp>
        <p:nvSpPr>
          <p:cNvPr id="4" name="Zástupný symbol pro datum 3">
            <a:extLst>
              <a:ext uri="{FF2B5EF4-FFF2-40B4-BE49-F238E27FC236}">
                <a16:creationId xmlns:a16="http://schemas.microsoft.com/office/drawing/2014/main" id="{423EB2B4-7D93-63EB-D061-00A1F3537DFE}"/>
              </a:ext>
            </a:extLst>
          </p:cNvPr>
          <p:cNvSpPr>
            <a:spLocks noGrp="1"/>
          </p:cNvSpPr>
          <p:nvPr>
            <p:ph type="dt" sz="half" idx="10"/>
          </p:nvPr>
        </p:nvSpPr>
        <p:spPr/>
        <p:txBody>
          <a:bodyPr/>
          <a:lstStyle/>
          <a:p>
            <a:fld id="{AEE45C5F-72C7-3F4D-B875-A0F927FD8B61}" type="datetimeFigureOut">
              <a:rPr lang="cs-CZ" smtClean="0"/>
              <a:t>02.06.2024</a:t>
            </a:fld>
            <a:endParaRPr lang="cs-CZ"/>
          </a:p>
        </p:txBody>
      </p:sp>
      <p:sp>
        <p:nvSpPr>
          <p:cNvPr id="5" name="Zástupný symbol pro zápatí 4">
            <a:extLst>
              <a:ext uri="{FF2B5EF4-FFF2-40B4-BE49-F238E27FC236}">
                <a16:creationId xmlns:a16="http://schemas.microsoft.com/office/drawing/2014/main" id="{EED6ED77-293A-A231-F478-42E62F691244}"/>
              </a:ext>
            </a:extLst>
          </p:cNvPr>
          <p:cNvSpPr>
            <a:spLocks noGrp="1"/>
          </p:cNvSpPr>
          <p:nvPr>
            <p:ph type="ftr" sz="quarter" idx="11"/>
          </p:nvPr>
        </p:nvSpPr>
        <p:spPr/>
        <p:txBody>
          <a:bodyPr/>
          <a:lstStyle/>
          <a:p>
            <a:endParaRPr lang="cs-CZ"/>
          </a:p>
        </p:txBody>
      </p:sp>
      <p:sp>
        <p:nvSpPr>
          <p:cNvPr id="6" name="Zástupný symbol pro číslo snímku 5">
            <a:extLst>
              <a:ext uri="{FF2B5EF4-FFF2-40B4-BE49-F238E27FC236}">
                <a16:creationId xmlns:a16="http://schemas.microsoft.com/office/drawing/2014/main" id="{43A2E4C1-A888-831B-960D-CC3217AC822A}"/>
              </a:ext>
            </a:extLst>
          </p:cNvPr>
          <p:cNvSpPr>
            <a:spLocks noGrp="1"/>
          </p:cNvSpPr>
          <p:nvPr>
            <p:ph type="sldNum" sz="quarter" idx="12"/>
          </p:nvPr>
        </p:nvSpPr>
        <p:spPr/>
        <p:txBody>
          <a:bodyPr/>
          <a:lstStyle/>
          <a:p>
            <a:fld id="{C20647A5-81D0-1946-AFAB-925E2B1D0902}" type="slidenum">
              <a:rPr lang="cs-CZ" smtClean="0"/>
              <a:t>‹#›</a:t>
            </a:fld>
            <a:endParaRPr lang="cs-CZ"/>
          </a:p>
        </p:txBody>
      </p:sp>
    </p:spTree>
    <p:extLst>
      <p:ext uri="{BB962C8B-B14F-4D97-AF65-F5344CB8AC3E}">
        <p14:creationId xmlns:p14="http://schemas.microsoft.com/office/powerpoint/2010/main" val="89812502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Zástupný nadpis 1">
            <a:extLst>
              <a:ext uri="{FF2B5EF4-FFF2-40B4-BE49-F238E27FC236}">
                <a16:creationId xmlns:a16="http://schemas.microsoft.com/office/drawing/2014/main" id="{2E49EC06-B511-8459-5224-9927DBC920F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cs-CZ"/>
              <a:t>Kliknutím lze upravit styl.</a:t>
            </a:r>
          </a:p>
        </p:txBody>
      </p:sp>
      <p:sp>
        <p:nvSpPr>
          <p:cNvPr id="3" name="Zástupný text 2">
            <a:extLst>
              <a:ext uri="{FF2B5EF4-FFF2-40B4-BE49-F238E27FC236}">
                <a16:creationId xmlns:a16="http://schemas.microsoft.com/office/drawing/2014/main" id="{FF6E4703-4C38-56FE-DBAE-0EBD4031EFDD}"/>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cs-CZ"/>
              <a:t>Po kliknutí můžete upravovat styly textu v předloze.</a:t>
            </a:r>
          </a:p>
          <a:p>
            <a:pPr lvl="1"/>
            <a:r>
              <a:rPr lang="cs-CZ"/>
              <a:t>Druhá úroveň</a:t>
            </a:r>
          </a:p>
          <a:p>
            <a:pPr lvl="2"/>
            <a:r>
              <a:rPr lang="cs-CZ"/>
              <a:t>Třetí úroveň</a:t>
            </a:r>
          </a:p>
          <a:p>
            <a:pPr lvl="3"/>
            <a:r>
              <a:rPr lang="cs-CZ"/>
              <a:t>Čtvrtá úroveň</a:t>
            </a:r>
          </a:p>
          <a:p>
            <a:pPr lvl="4"/>
            <a:r>
              <a:rPr lang="cs-CZ"/>
              <a:t>Pátá úroveň</a:t>
            </a:r>
          </a:p>
        </p:txBody>
      </p:sp>
      <p:sp>
        <p:nvSpPr>
          <p:cNvPr id="4" name="Zástupný symbol pro datum 3">
            <a:extLst>
              <a:ext uri="{FF2B5EF4-FFF2-40B4-BE49-F238E27FC236}">
                <a16:creationId xmlns:a16="http://schemas.microsoft.com/office/drawing/2014/main" id="{95051234-4D63-4CDD-0E4A-6C63EDF713A4}"/>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AEE45C5F-72C7-3F4D-B875-A0F927FD8B61}" type="datetimeFigureOut">
              <a:rPr lang="cs-CZ" smtClean="0"/>
              <a:t>02.06.2024</a:t>
            </a:fld>
            <a:endParaRPr lang="cs-CZ"/>
          </a:p>
        </p:txBody>
      </p:sp>
      <p:sp>
        <p:nvSpPr>
          <p:cNvPr id="5" name="Zástupný symbol pro zápatí 4">
            <a:extLst>
              <a:ext uri="{FF2B5EF4-FFF2-40B4-BE49-F238E27FC236}">
                <a16:creationId xmlns:a16="http://schemas.microsoft.com/office/drawing/2014/main" id="{04D84AAE-A44E-2BD9-6F81-11638E705B5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cs-CZ"/>
          </a:p>
        </p:txBody>
      </p:sp>
      <p:sp>
        <p:nvSpPr>
          <p:cNvPr id="6" name="Zástupný symbol pro číslo snímku 5">
            <a:extLst>
              <a:ext uri="{FF2B5EF4-FFF2-40B4-BE49-F238E27FC236}">
                <a16:creationId xmlns:a16="http://schemas.microsoft.com/office/drawing/2014/main" id="{9BD5F1AB-F121-A461-ED4F-648D41B8086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C20647A5-81D0-1946-AFAB-925E2B1D0902}" type="slidenum">
              <a:rPr lang="cs-CZ" smtClean="0"/>
              <a:t>‹#›</a:t>
            </a:fld>
            <a:endParaRPr lang="cs-CZ"/>
          </a:p>
        </p:txBody>
      </p:sp>
    </p:spTree>
    <p:extLst>
      <p:ext uri="{BB962C8B-B14F-4D97-AF65-F5344CB8AC3E}">
        <p14:creationId xmlns:p14="http://schemas.microsoft.com/office/powerpoint/2010/main" val="248105457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cs-CZ"/>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4.xml"/><Relationship Id="rId5" Type="http://schemas.openxmlformats.org/officeDocument/2006/relationships/image" Target="../media/image4.jpeg"/><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0005DD2F-6233-3F37-3DD7-2A618060EBD3}"/>
              </a:ext>
            </a:extLst>
          </p:cNvPr>
          <p:cNvSpPr>
            <a:spLocks noGrp="1"/>
          </p:cNvSpPr>
          <p:nvPr>
            <p:ph type="title"/>
          </p:nvPr>
        </p:nvSpPr>
        <p:spPr>
          <a:xfrm>
            <a:off x="265413" y="175529"/>
            <a:ext cx="7002161" cy="991061"/>
          </a:xfrm>
        </p:spPr>
        <p:txBody>
          <a:bodyPr>
            <a:normAutofit/>
          </a:bodyPr>
          <a:lstStyle/>
          <a:p>
            <a:r>
              <a:rPr lang="cs-CZ" sz="2400" b="1" dirty="0">
                <a:effectLst/>
                <a:latin typeface="Calibri" panose="020F0502020204030204" pitchFamily="34" charset="0"/>
                <a:ea typeface="Aptos" panose="020B0004020202020204" pitchFamily="34" charset="0"/>
                <a:cs typeface="Calibri" panose="020F0502020204030204" pitchFamily="34" charset="0"/>
              </a:rPr>
              <a:t>Eaglův syndrom, vzácná příčina karotické disekce</a:t>
            </a:r>
            <a:br>
              <a:rPr lang="cs-CZ" sz="4400" dirty="0">
                <a:effectLst/>
                <a:latin typeface="Calibri" panose="020F0502020204030204" pitchFamily="34" charset="0"/>
                <a:ea typeface="Aptos" panose="020B0004020202020204" pitchFamily="34" charset="0"/>
                <a:cs typeface="Calibri" panose="020F0502020204030204" pitchFamily="34" charset="0"/>
              </a:rPr>
            </a:br>
            <a:r>
              <a:rPr lang="cs-CZ" sz="1300" dirty="0"/>
              <a:t>MUDr. Efi Raouna </a:t>
            </a:r>
            <a:r>
              <a:rPr lang="cs-CZ" sz="1300" baseline="30000" dirty="0"/>
              <a:t>1</a:t>
            </a:r>
            <a:r>
              <a:rPr lang="cs-CZ" sz="1300" dirty="0"/>
              <a:t>, MUDr. Martin Šrámek </a:t>
            </a:r>
            <a:r>
              <a:rPr lang="cs-CZ" sz="1300" baseline="30000" dirty="0"/>
              <a:t>1, 2</a:t>
            </a:r>
            <a:br>
              <a:rPr lang="cs-CZ" sz="1300" dirty="0"/>
            </a:br>
            <a:r>
              <a:rPr lang="cs-CZ" sz="1100" baseline="30000" dirty="0"/>
              <a:t>1</a:t>
            </a:r>
            <a:r>
              <a:rPr lang="cs-CZ" sz="1100" dirty="0"/>
              <a:t> Neurologické oddělení, Ústřední vojenská nemocnice, Praha, </a:t>
            </a:r>
            <a:r>
              <a:rPr lang="cs-CZ" sz="1100" baseline="30000" dirty="0"/>
              <a:t>2</a:t>
            </a:r>
            <a:r>
              <a:rPr lang="cs-CZ" sz="1100" dirty="0"/>
              <a:t> Neurologická klinika 2. LF UK a FN Motol, Praha</a:t>
            </a:r>
            <a:br>
              <a:rPr lang="cs-CZ" sz="1100" dirty="0"/>
            </a:br>
            <a:r>
              <a:rPr lang="cs-CZ" sz="1100" dirty="0"/>
              <a:t>efi.raouna@uvn.cz</a:t>
            </a:r>
          </a:p>
        </p:txBody>
      </p:sp>
      <p:sp>
        <p:nvSpPr>
          <p:cNvPr id="3" name="Zástupný obsah 2">
            <a:extLst>
              <a:ext uri="{FF2B5EF4-FFF2-40B4-BE49-F238E27FC236}">
                <a16:creationId xmlns:a16="http://schemas.microsoft.com/office/drawing/2014/main" id="{7317FCC3-C408-E330-9C40-9B5F46C96EE5}"/>
              </a:ext>
            </a:extLst>
          </p:cNvPr>
          <p:cNvSpPr>
            <a:spLocks noGrp="1"/>
          </p:cNvSpPr>
          <p:nvPr>
            <p:ph sz="half" idx="1"/>
          </p:nvPr>
        </p:nvSpPr>
        <p:spPr>
          <a:xfrm>
            <a:off x="218880" y="1166591"/>
            <a:ext cx="3234013" cy="1980253"/>
          </a:xfrm>
        </p:spPr>
        <p:txBody>
          <a:bodyPr>
            <a:normAutofit/>
          </a:bodyPr>
          <a:lstStyle/>
          <a:p>
            <a:pPr marL="0" indent="0">
              <a:buNone/>
            </a:pPr>
            <a:r>
              <a:rPr lang="cs-CZ" sz="1200" b="1" dirty="0">
                <a:latin typeface="Calibri" panose="020F0502020204030204" pitchFamily="34" charset="0"/>
                <a:cs typeface="Calibri" panose="020F0502020204030204" pitchFamily="34" charset="0"/>
              </a:rPr>
              <a:t>Úvod: </a:t>
            </a:r>
            <a:r>
              <a:rPr lang="cs-CZ" sz="1200" dirty="0">
                <a:latin typeface="Calibri" panose="020F0502020204030204" pitchFamily="34" charset="0"/>
                <a:cs typeface="Calibri" panose="020F0502020204030204" pitchFamily="34" charset="0"/>
              </a:rPr>
              <a:t>Eaglův syndrom pojmenován </a:t>
            </a:r>
            <a:r>
              <a:rPr lang="cs-CZ" sz="1200" b="0" i="0" u="none" strike="noStrike" dirty="0">
                <a:effectLst/>
                <a:highlight>
                  <a:srgbClr val="FFFFFF"/>
                </a:highlight>
                <a:latin typeface="Calibri" panose="020F0502020204030204" pitchFamily="34" charset="0"/>
                <a:cs typeface="Calibri" panose="020F0502020204030204" pitchFamily="34" charset="0"/>
              </a:rPr>
              <a:t>dle svého objevitele chirurga Watt Eagle je soubor klinických příznaků asociovaných s </a:t>
            </a:r>
            <a:r>
              <a:rPr lang="cs-CZ" sz="1200" dirty="0">
                <a:highlight>
                  <a:srgbClr val="FFFFFF"/>
                </a:highlight>
                <a:latin typeface="Calibri" panose="020F0502020204030204" pitchFamily="34" charset="0"/>
                <a:cs typeface="Calibri" panose="020F0502020204030204" pitchFamily="34" charset="0"/>
              </a:rPr>
              <a:t>e</a:t>
            </a:r>
            <a:r>
              <a:rPr lang="cs-CZ" sz="1200" b="0" i="0" u="none" strike="noStrike" dirty="0">
                <a:effectLst/>
                <a:highlight>
                  <a:srgbClr val="FFFFFF"/>
                </a:highlight>
                <a:latin typeface="Calibri" panose="020F0502020204030204" pitchFamily="34" charset="0"/>
                <a:cs typeface="Calibri" panose="020F0502020204030204" pitchFamily="34" charset="0"/>
              </a:rPr>
              <a:t>longovaným styloidním procesem (&gt; 30 mm) nebo kalcifikovaným stylohyoidním liganementem</a:t>
            </a:r>
            <a:r>
              <a:rPr lang="cs-CZ" sz="1200" dirty="0">
                <a:highlight>
                  <a:srgbClr val="FFFFFF"/>
                </a:highlight>
                <a:latin typeface="Calibri" panose="020F0502020204030204" pitchFamily="34" charset="0"/>
                <a:cs typeface="Calibri" panose="020F0502020204030204" pitchFamily="34" charset="0"/>
              </a:rPr>
              <a:t>. Nejčastější klinické obtíže jsou </a:t>
            </a:r>
            <a:r>
              <a:rPr lang="cs-CZ" sz="1200" b="0" i="0" u="none" strike="noStrike" dirty="0">
                <a:effectLst/>
                <a:highlight>
                  <a:srgbClr val="FFFFFF"/>
                </a:highlight>
                <a:latin typeface="Calibri" panose="020F0502020204030204" pitchFamily="34" charset="0"/>
                <a:cs typeface="Calibri" panose="020F0502020204030204" pitchFamily="34" charset="0"/>
              </a:rPr>
              <a:t>ipsilateralní bolesti v krční oblasti, dysfagie</a:t>
            </a:r>
            <a:r>
              <a:rPr lang="cs-CZ" sz="1200" dirty="0">
                <a:highlight>
                  <a:srgbClr val="FFFFFF"/>
                </a:highlight>
                <a:latin typeface="Calibri" panose="020F0502020204030204" pitchFamily="34" charset="0"/>
                <a:cs typeface="Calibri" panose="020F0502020204030204" pitchFamily="34" charset="0"/>
              </a:rPr>
              <a:t> </a:t>
            </a:r>
            <a:r>
              <a:rPr lang="cs-CZ" sz="1200" b="0" i="0" u="none" strike="noStrike" dirty="0">
                <a:effectLst/>
                <a:highlight>
                  <a:srgbClr val="FFFFFF"/>
                </a:highlight>
                <a:latin typeface="Calibri" panose="020F0502020204030204" pitchFamily="34" charset="0"/>
                <a:cs typeface="Calibri" panose="020F0502020204030204" pitchFamily="34" charset="0"/>
              </a:rPr>
              <a:t>nebo otalgie při kompresi n. V, IX, X a sympatického plexu. Vaskulární forma Eaglova syndromu je způsobena kompresí karotidy, která může vést až k její disekci. </a:t>
            </a:r>
            <a:endParaRPr lang="cs-CZ" sz="1200" dirty="0">
              <a:latin typeface="Calibri" panose="020F0502020204030204" pitchFamily="34" charset="0"/>
              <a:cs typeface="Calibri" panose="020F0502020204030204" pitchFamily="34" charset="0"/>
            </a:endParaRPr>
          </a:p>
        </p:txBody>
      </p:sp>
      <p:sp>
        <p:nvSpPr>
          <p:cNvPr id="4" name="Zástupný obsah 3">
            <a:extLst>
              <a:ext uri="{FF2B5EF4-FFF2-40B4-BE49-F238E27FC236}">
                <a16:creationId xmlns:a16="http://schemas.microsoft.com/office/drawing/2014/main" id="{A4DC6C6E-4DDC-53FE-6578-8681F03E35FD}"/>
              </a:ext>
            </a:extLst>
          </p:cNvPr>
          <p:cNvSpPr>
            <a:spLocks noGrp="1"/>
          </p:cNvSpPr>
          <p:nvPr>
            <p:ph sz="half" idx="2"/>
          </p:nvPr>
        </p:nvSpPr>
        <p:spPr>
          <a:xfrm>
            <a:off x="7871328" y="1166592"/>
            <a:ext cx="4261021" cy="2473416"/>
          </a:xfrm>
        </p:spPr>
        <p:txBody>
          <a:bodyPr>
            <a:noAutofit/>
          </a:bodyPr>
          <a:lstStyle/>
          <a:p>
            <a:pPr marL="0" indent="0">
              <a:buNone/>
            </a:pPr>
            <a:r>
              <a:rPr lang="cs-CZ" sz="1200" b="1" dirty="0">
                <a:latin typeface="Calibri" panose="020F0502020204030204" pitchFamily="34" charset="0"/>
                <a:cs typeface="Calibri" panose="020F0502020204030204" pitchFamily="34" charset="0"/>
              </a:rPr>
              <a:t>Diskuze: </a:t>
            </a:r>
            <a:r>
              <a:rPr lang="cs-CZ" sz="1200" dirty="0">
                <a:latin typeface="Calibri" panose="020F0502020204030204" pitchFamily="34" charset="0"/>
                <a:cs typeface="Calibri" panose="020F0502020204030204" pitchFamily="34" charset="0"/>
              </a:rPr>
              <a:t>Elongovaný procesus styloideus se vyskytuje u 3 - 7 % populace, více u mužů. Klinicky se manifestuje pouze cca u 4 % nositelů, většinou ve formě lokálních bolestí. Vaskulární projevy jsou vzácné, patří mezi ně opakované TIA, případně disekce karotidy přímou traumatizací při rotaci krční páteře. Při fokusaci vyšetření jen na cévy (CT AG) může tato kostěná struktura uniknout pozornosti a je patrně v populaci nedostatečně diagnostikovaná. V případě recidivujících obtíží je možná parciální styloidektomie orálním nebo cervikálním přístupem. </a:t>
            </a:r>
          </a:p>
          <a:p>
            <a:pPr marL="0" indent="0">
              <a:buNone/>
            </a:pPr>
            <a:r>
              <a:rPr lang="cs-CZ" sz="1200" b="1" dirty="0">
                <a:latin typeface="Calibri" panose="020F0502020204030204" pitchFamily="34" charset="0"/>
                <a:cs typeface="Calibri" panose="020F0502020204030204" pitchFamily="34" charset="0"/>
              </a:rPr>
              <a:t>Závěr: </a:t>
            </a:r>
            <a:r>
              <a:rPr lang="cs-CZ" sz="1200" dirty="0">
                <a:latin typeface="Calibri" panose="020F0502020204030204" pitchFamily="34" charset="0"/>
                <a:cs typeface="Calibri" panose="020F0502020204030204" pitchFamily="34" charset="0"/>
              </a:rPr>
              <a:t>Eaglův syndrom má být součástí diferenciálně diagnostické úvahy u pacientů s disekcí karotidy nebo po opakované TIA, zejména při absenci jiných cévních rizik. Při rutinně popisovaném CT může uniknout pozornosti. </a:t>
            </a:r>
          </a:p>
          <a:p>
            <a:pPr marL="0" indent="0">
              <a:buNone/>
            </a:pPr>
            <a:endParaRPr lang="cs-CZ" sz="1200" dirty="0">
              <a:latin typeface="Calibri" panose="020F0502020204030204" pitchFamily="34" charset="0"/>
              <a:cs typeface="Calibri" panose="020F0502020204030204" pitchFamily="34" charset="0"/>
            </a:endParaRPr>
          </a:p>
        </p:txBody>
      </p:sp>
      <p:sp>
        <p:nvSpPr>
          <p:cNvPr id="5" name="TextovéPole 4">
            <a:extLst>
              <a:ext uri="{FF2B5EF4-FFF2-40B4-BE49-F238E27FC236}">
                <a16:creationId xmlns:a16="http://schemas.microsoft.com/office/drawing/2014/main" id="{AAB4C3E2-1A4C-DA97-3D25-728940A80B85}"/>
              </a:ext>
            </a:extLst>
          </p:cNvPr>
          <p:cNvSpPr txBox="1"/>
          <p:nvPr/>
        </p:nvSpPr>
        <p:spPr>
          <a:xfrm>
            <a:off x="3667613" y="1166591"/>
            <a:ext cx="3988994" cy="1384995"/>
          </a:xfrm>
          <a:prstGeom prst="rect">
            <a:avLst/>
          </a:prstGeom>
          <a:noFill/>
        </p:spPr>
        <p:txBody>
          <a:bodyPr wrap="square" rtlCol="0">
            <a:spAutoFit/>
          </a:bodyPr>
          <a:lstStyle/>
          <a:p>
            <a:r>
              <a:rPr lang="cs-CZ" sz="1200" b="1" dirty="0">
                <a:latin typeface="Calibri" panose="020F0502020204030204" pitchFamily="34" charset="0"/>
                <a:cs typeface="Calibri" panose="020F0502020204030204" pitchFamily="34" charset="0"/>
              </a:rPr>
              <a:t>Kazuistika: </a:t>
            </a:r>
            <a:r>
              <a:rPr lang="cs-CZ" sz="1200" b="0" i="0" u="none" strike="noStrike" dirty="0">
                <a:effectLst/>
                <a:highlight>
                  <a:srgbClr val="FFFFFF"/>
                </a:highlight>
                <a:latin typeface="Calibri" panose="020F0502020204030204" pitchFamily="34" charset="0"/>
                <a:cs typeface="Calibri" panose="020F0502020204030204" pitchFamily="34" charset="0"/>
              </a:rPr>
              <a:t>56letý pacient byl přijat pro akutní </a:t>
            </a:r>
            <a:r>
              <a:rPr lang="cs-CZ" sz="1200" b="0" i="0" u="none" strike="noStrike" dirty="0" err="1">
                <a:effectLst/>
                <a:highlight>
                  <a:srgbClr val="FFFFFF"/>
                </a:highlight>
                <a:latin typeface="Calibri" panose="020F0502020204030204" pitchFamily="34" charset="0"/>
                <a:cs typeface="Calibri" panose="020F0502020204030204" pitchFamily="34" charset="0"/>
              </a:rPr>
              <a:t>iCMP</a:t>
            </a:r>
            <a:r>
              <a:rPr lang="cs-CZ" sz="1200" b="0" i="0" u="none" strike="noStrike" dirty="0">
                <a:effectLst/>
                <a:highlight>
                  <a:srgbClr val="FFFFFF"/>
                </a:highlight>
                <a:latin typeface="Calibri" panose="020F0502020204030204" pitchFamily="34" charset="0"/>
                <a:cs typeface="Calibri" panose="020F0502020204030204" pitchFamily="34" charset="0"/>
              </a:rPr>
              <a:t> v povodí levé ICA v návaznosti na opakovanou anteflexi a rotaci krku při práci na zahradě. CT AG prokázalo preokluzi C1 úseku levé ICA při její disekci a distální embolizaci do ACM. </a:t>
            </a:r>
          </a:p>
          <a:p>
            <a:r>
              <a:rPr lang="cs-CZ" sz="1200" b="0" i="0" u="none" strike="noStrike" dirty="0">
                <a:effectLst/>
                <a:highlight>
                  <a:srgbClr val="FFFFFF"/>
                </a:highlight>
                <a:latin typeface="Calibri" panose="020F0502020204030204" pitchFamily="34" charset="0"/>
                <a:cs typeface="Calibri" panose="020F0502020204030204" pitchFamily="34" charset="0"/>
              </a:rPr>
              <a:t>Na CT byl oboustranně patrný prolongovaný styloidní výběžek, vlevo v těsném kontaktu s karotidou. Pacient byl léčen IVT, MT a stentingem ICA sin. </a:t>
            </a:r>
            <a:endParaRPr lang="cs-CZ" dirty="0"/>
          </a:p>
        </p:txBody>
      </p:sp>
      <p:pic>
        <p:nvPicPr>
          <p:cNvPr id="6" name="Picture 4" descr="Ústřední vojenská nemocnice - Vojenská fakultní nemocnice Praha | LinkedIn">
            <a:extLst>
              <a:ext uri="{FF2B5EF4-FFF2-40B4-BE49-F238E27FC236}">
                <a16:creationId xmlns:a16="http://schemas.microsoft.com/office/drawing/2014/main" id="{D54F634E-C03E-721B-4A31-CE41C7F7DBE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064262" y="175530"/>
            <a:ext cx="862324" cy="862324"/>
          </a:xfrm>
          <a:prstGeom prst="rect">
            <a:avLst/>
          </a:prstGeom>
          <a:noFill/>
          <a:extLst>
            <a:ext uri="{909E8E84-426E-40DD-AFC4-6F175D3DCCD1}">
              <a14:hiddenFill xmlns:a14="http://schemas.microsoft.com/office/drawing/2010/main">
                <a:solidFill>
                  <a:srgbClr val="FFFFFF"/>
                </a:solidFill>
              </a14:hiddenFill>
            </a:ext>
          </a:extLst>
        </p:spPr>
      </p:pic>
      <p:pic>
        <p:nvPicPr>
          <p:cNvPr id="8" name="Obrázek 7" descr="Obsah obrázku lebka, kost, Zkamenělina&#10;&#10;Popis byl vytvořen automaticky">
            <a:extLst>
              <a:ext uri="{FF2B5EF4-FFF2-40B4-BE49-F238E27FC236}">
                <a16:creationId xmlns:a16="http://schemas.microsoft.com/office/drawing/2014/main" id="{15B88FE4-D455-D678-E204-A791615F7AA1}"/>
              </a:ext>
            </a:extLst>
          </p:cNvPr>
          <p:cNvPicPr>
            <a:picLocks noChangeAspect="1"/>
          </p:cNvPicPr>
          <p:nvPr/>
        </p:nvPicPr>
        <p:blipFill rotWithShape="1">
          <a:blip r:embed="rId3"/>
          <a:srcRect l="6153" t="6128" r="15973" b="32143"/>
          <a:stretch/>
        </p:blipFill>
        <p:spPr>
          <a:xfrm>
            <a:off x="3825624" y="2880040"/>
            <a:ext cx="3625093" cy="3556209"/>
          </a:xfrm>
          <a:prstGeom prst="rect">
            <a:avLst/>
          </a:prstGeom>
        </p:spPr>
      </p:pic>
      <p:pic>
        <p:nvPicPr>
          <p:cNvPr id="10" name="Obrázek 9" descr="Obsah obrázku mapa, skica, kresba, černobílá&#10;&#10;Popis byl vytvořen automaticky">
            <a:extLst>
              <a:ext uri="{FF2B5EF4-FFF2-40B4-BE49-F238E27FC236}">
                <a16:creationId xmlns:a16="http://schemas.microsoft.com/office/drawing/2014/main" id="{801C57A7-6363-CB13-CEA1-196D52BBA6E2}"/>
              </a:ext>
            </a:extLst>
          </p:cNvPr>
          <p:cNvPicPr>
            <a:picLocks noChangeAspect="1"/>
          </p:cNvPicPr>
          <p:nvPr/>
        </p:nvPicPr>
        <p:blipFill rotWithShape="1">
          <a:blip r:embed="rId4"/>
          <a:srcRect t="10603" b="10078"/>
          <a:stretch/>
        </p:blipFill>
        <p:spPr>
          <a:xfrm>
            <a:off x="7987795" y="3640007"/>
            <a:ext cx="3519538" cy="2738859"/>
          </a:xfrm>
          <a:prstGeom prst="rect">
            <a:avLst/>
          </a:prstGeom>
        </p:spPr>
      </p:pic>
      <p:pic>
        <p:nvPicPr>
          <p:cNvPr id="1026" name="Picture 2" descr="https://i0.wp.com/aneskey.com/wp-content/uploads/2020/02/f15-01-9780323640770.jpg?w=960">
            <a:extLst>
              <a:ext uri="{FF2B5EF4-FFF2-40B4-BE49-F238E27FC236}">
                <a16:creationId xmlns:a16="http://schemas.microsoft.com/office/drawing/2014/main" id="{DC3F351D-7F01-4A5E-B4F8-3D8BA71E22F1}"/>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83226" y="4028391"/>
            <a:ext cx="2905320" cy="2201927"/>
          </a:xfrm>
          <a:prstGeom prst="rect">
            <a:avLst/>
          </a:prstGeom>
          <a:noFill/>
          <a:extLst>
            <a:ext uri="{909E8E84-426E-40DD-AFC4-6F175D3DCCD1}">
              <a14:hiddenFill xmlns:a14="http://schemas.microsoft.com/office/drawing/2010/main">
                <a:solidFill>
                  <a:srgbClr val="FFFFFF"/>
                </a:solidFill>
              </a14:hiddenFill>
            </a:ext>
          </a:extLst>
        </p:spPr>
      </p:pic>
      <p:sp>
        <p:nvSpPr>
          <p:cNvPr id="7" name="TextovéPole 6">
            <a:extLst>
              <a:ext uri="{FF2B5EF4-FFF2-40B4-BE49-F238E27FC236}">
                <a16:creationId xmlns:a16="http://schemas.microsoft.com/office/drawing/2014/main" id="{F601D4F0-4569-4E03-B2F4-9A35021C6EDF}"/>
              </a:ext>
            </a:extLst>
          </p:cNvPr>
          <p:cNvSpPr txBox="1"/>
          <p:nvPr/>
        </p:nvSpPr>
        <p:spPr>
          <a:xfrm>
            <a:off x="3779082" y="6436250"/>
            <a:ext cx="3718176" cy="461665"/>
          </a:xfrm>
          <a:prstGeom prst="rect">
            <a:avLst/>
          </a:prstGeom>
          <a:noFill/>
        </p:spPr>
        <p:txBody>
          <a:bodyPr wrap="square" rtlCol="0">
            <a:spAutoFit/>
          </a:bodyPr>
          <a:lstStyle/>
          <a:p>
            <a:r>
              <a:rPr lang="cs-CZ" sz="1200" dirty="0"/>
              <a:t>Obr. 2: prolongované procesus styloideus oboustranně</a:t>
            </a:r>
          </a:p>
        </p:txBody>
      </p:sp>
      <p:sp>
        <p:nvSpPr>
          <p:cNvPr id="13" name="TextovéPole 12">
            <a:extLst>
              <a:ext uri="{FF2B5EF4-FFF2-40B4-BE49-F238E27FC236}">
                <a16:creationId xmlns:a16="http://schemas.microsoft.com/office/drawing/2014/main" id="{A0D408A6-6FFC-4672-A16C-4D1AAD09CC58}"/>
              </a:ext>
            </a:extLst>
          </p:cNvPr>
          <p:cNvSpPr txBox="1"/>
          <p:nvPr/>
        </p:nvSpPr>
        <p:spPr>
          <a:xfrm>
            <a:off x="7987795" y="6436249"/>
            <a:ext cx="3369313" cy="276999"/>
          </a:xfrm>
          <a:prstGeom prst="rect">
            <a:avLst/>
          </a:prstGeom>
          <a:noFill/>
        </p:spPr>
        <p:txBody>
          <a:bodyPr wrap="square" rtlCol="0">
            <a:spAutoFit/>
          </a:bodyPr>
          <a:lstStyle/>
          <a:p>
            <a:r>
              <a:rPr lang="cs-CZ" sz="1200" dirty="0"/>
              <a:t>Obr. 3: disekce levé ICA na DSAG</a:t>
            </a:r>
          </a:p>
        </p:txBody>
      </p:sp>
      <p:sp>
        <p:nvSpPr>
          <p:cNvPr id="15" name="TextovéPole 14">
            <a:extLst>
              <a:ext uri="{FF2B5EF4-FFF2-40B4-BE49-F238E27FC236}">
                <a16:creationId xmlns:a16="http://schemas.microsoft.com/office/drawing/2014/main" id="{FE389E4A-D97A-439E-8EB5-004A57F507F6}"/>
              </a:ext>
            </a:extLst>
          </p:cNvPr>
          <p:cNvSpPr txBox="1"/>
          <p:nvPr/>
        </p:nvSpPr>
        <p:spPr>
          <a:xfrm>
            <a:off x="218880" y="6409284"/>
            <a:ext cx="3718176" cy="276999"/>
          </a:xfrm>
          <a:prstGeom prst="rect">
            <a:avLst/>
          </a:prstGeom>
          <a:noFill/>
        </p:spPr>
        <p:txBody>
          <a:bodyPr wrap="square" rtlCol="0">
            <a:spAutoFit/>
          </a:bodyPr>
          <a:lstStyle/>
          <a:p>
            <a:r>
              <a:rPr lang="cs-CZ" sz="1200" dirty="0"/>
              <a:t>Obr. 1: klinické projevy Eaglova syndromu</a:t>
            </a:r>
          </a:p>
        </p:txBody>
      </p:sp>
      <p:sp>
        <p:nvSpPr>
          <p:cNvPr id="9" name="Ovál 8">
            <a:extLst>
              <a:ext uri="{FF2B5EF4-FFF2-40B4-BE49-F238E27FC236}">
                <a16:creationId xmlns:a16="http://schemas.microsoft.com/office/drawing/2014/main" id="{A1624219-425A-48D7-A6FC-96EB203E26C3}"/>
              </a:ext>
            </a:extLst>
          </p:cNvPr>
          <p:cNvSpPr/>
          <p:nvPr/>
        </p:nvSpPr>
        <p:spPr>
          <a:xfrm rot="20064052">
            <a:off x="4566363" y="4282574"/>
            <a:ext cx="561556" cy="1319139"/>
          </a:xfrm>
          <a:prstGeom prst="ellipse">
            <a:avLst/>
          </a:prstGeom>
          <a:noFill/>
          <a:ln w="38100">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sp>
        <p:nvSpPr>
          <p:cNvPr id="16" name="Ovál 15">
            <a:extLst>
              <a:ext uri="{FF2B5EF4-FFF2-40B4-BE49-F238E27FC236}">
                <a16:creationId xmlns:a16="http://schemas.microsoft.com/office/drawing/2014/main" id="{83B10F2C-C22D-4F36-B9B9-2E2B45A59E37}"/>
              </a:ext>
            </a:extLst>
          </p:cNvPr>
          <p:cNvSpPr/>
          <p:nvPr/>
        </p:nvSpPr>
        <p:spPr>
          <a:xfrm rot="1723459">
            <a:off x="6040505" y="4082167"/>
            <a:ext cx="561556" cy="1319139"/>
          </a:xfrm>
          <a:prstGeom prst="ellipse">
            <a:avLst/>
          </a:prstGeom>
          <a:noFill/>
          <a:ln w="38100">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spTree>
    <p:extLst>
      <p:ext uri="{BB962C8B-B14F-4D97-AF65-F5344CB8AC3E}">
        <p14:creationId xmlns:p14="http://schemas.microsoft.com/office/powerpoint/2010/main" val="381327340"/>
      </p:ext>
    </p:extLst>
  </p:cSld>
  <p:clrMapOvr>
    <a:masterClrMapping/>
  </p:clrMapOvr>
</p:sld>
</file>

<file path=ppt/theme/theme1.xml><?xml version="1.0" encoding="utf-8"?>
<a:theme xmlns:a="http://schemas.openxmlformats.org/drawingml/2006/main" name="Motiv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Motiv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6604</TotalTime>
  <Words>346</Words>
  <Application>Microsoft Macintosh PowerPoint</Application>
  <PresentationFormat>Širokoúhlá obrazovka</PresentationFormat>
  <Paragraphs>9</Paragraphs>
  <Slides>1</Slides>
  <Notes>0</Notes>
  <HiddenSlides>0</HiddenSlides>
  <MMClips>0</MMClips>
  <ScaleCrop>false</ScaleCrop>
  <HeadingPairs>
    <vt:vector size="6" baseType="variant">
      <vt:variant>
        <vt:lpstr>Použitá písma</vt:lpstr>
      </vt:variant>
      <vt:variant>
        <vt:i4>4</vt:i4>
      </vt:variant>
      <vt:variant>
        <vt:lpstr>Motiv</vt:lpstr>
      </vt:variant>
      <vt:variant>
        <vt:i4>1</vt:i4>
      </vt:variant>
      <vt:variant>
        <vt:lpstr>Nadpisy snímků</vt:lpstr>
      </vt:variant>
      <vt:variant>
        <vt:i4>1</vt:i4>
      </vt:variant>
    </vt:vector>
  </HeadingPairs>
  <TitlesOfParts>
    <vt:vector size="6" baseType="lpstr">
      <vt:lpstr>Aptos</vt:lpstr>
      <vt:lpstr>Aptos Display</vt:lpstr>
      <vt:lpstr>Arial</vt:lpstr>
      <vt:lpstr>Calibri</vt:lpstr>
      <vt:lpstr>Motiv Office</vt:lpstr>
      <vt:lpstr>Eaglův syndrom, vzácná příčina karotické disekce MUDr. Efi Raouna 1, MUDr. Martin Šrámek 1, 2 1 Neurologické oddělení, Ústřední vojenská nemocnice, Praha, 2 Neurologická klinika 2. LF UK a FN Motol, Praha efi.raouna@uvn.cz</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Eaglův syndrom, vzácná příčina karotické disekce MUDr. Efi Raouna, MUDr. Martin Šrámek</dc:title>
  <dc:creator>efi.raouna93@gmail.com</dc:creator>
  <cp:lastModifiedBy>efi.raouna93@gmail.com</cp:lastModifiedBy>
  <cp:revision>27</cp:revision>
  <dcterms:created xsi:type="dcterms:W3CDTF">2024-05-21T19:21:20Z</dcterms:created>
  <dcterms:modified xsi:type="dcterms:W3CDTF">2024-06-02T21:32:52Z</dcterms:modified>
</cp:coreProperties>
</file>