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3" r:id="rId2"/>
    <p:sldId id="301" r:id="rId3"/>
    <p:sldId id="275" r:id="rId4"/>
    <p:sldId id="277" r:id="rId5"/>
    <p:sldId id="269" r:id="rId6"/>
    <p:sldId id="270" r:id="rId7"/>
    <p:sldId id="282" r:id="rId8"/>
    <p:sldId id="278" r:id="rId9"/>
    <p:sldId id="272" r:id="rId10"/>
    <p:sldId id="279" r:id="rId11"/>
    <p:sldId id="302" r:id="rId12"/>
    <p:sldId id="276" r:id="rId13"/>
    <p:sldId id="271" r:id="rId14"/>
  </p:sldIdLst>
  <p:sldSz cx="12192000" cy="6858000"/>
  <p:notesSz cx="6858000" cy="9144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797D"/>
    <a:srgbClr val="2A3283"/>
    <a:srgbClr val="E1C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105FDF-EC9B-4E87-AE81-7649E4230E3F}" v="10" dt="2023-11-24T18:52:07.4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ka Janůrková" userId="ab97e4e04e7ec7b6" providerId="LiveId" clId="{B6AA90DA-50FB-4AAC-8052-75CF894BDE83}"/>
    <pc:docChg chg="modSld">
      <pc:chgData name="Veronika Janůrková" userId="ab97e4e04e7ec7b6" providerId="LiveId" clId="{B6AA90DA-50FB-4AAC-8052-75CF894BDE83}" dt="2021-11-22T10:02:59.652" v="50" actId="20577"/>
      <pc:docMkLst>
        <pc:docMk/>
      </pc:docMkLst>
      <pc:sldChg chg="modSp mod">
        <pc:chgData name="Veronika Janůrková" userId="ab97e4e04e7ec7b6" providerId="LiveId" clId="{B6AA90DA-50FB-4AAC-8052-75CF894BDE83}" dt="2021-11-22T10:02:59.652" v="50" actId="20577"/>
        <pc:sldMkLst>
          <pc:docMk/>
          <pc:sldMk cId="374989776" sldId="276"/>
        </pc:sldMkLst>
        <pc:spChg chg="mod">
          <ac:chgData name="Veronika Janůrková" userId="ab97e4e04e7ec7b6" providerId="LiveId" clId="{B6AA90DA-50FB-4AAC-8052-75CF894BDE83}" dt="2021-11-22T10:02:59.652" v="50" actId="20577"/>
          <ac:spMkLst>
            <pc:docMk/>
            <pc:sldMk cId="374989776" sldId="276"/>
            <ac:spMk id="2" creationId="{00000000-0000-0000-0000-000000000000}"/>
          </ac:spMkLst>
        </pc:spChg>
      </pc:sldChg>
    </pc:docChg>
  </pc:docChgLst>
  <pc:docChgLst>
    <pc:chgData name="Veronika Janůrková" userId="ab97e4e04e7ec7b6" providerId="LiveId" clId="{A24D01F0-E263-481C-8B5A-B201BC2189FA}"/>
    <pc:docChg chg="undo custSel addSld delSld modSld sldOrd">
      <pc:chgData name="Veronika Janůrková" userId="ab97e4e04e7ec7b6" providerId="LiveId" clId="{A24D01F0-E263-481C-8B5A-B201BC2189FA}" dt="2022-03-24T14:32:14.089" v="807" actId="1076"/>
      <pc:docMkLst>
        <pc:docMk/>
      </pc:docMkLst>
      <pc:sldChg chg="del">
        <pc:chgData name="Veronika Janůrková" userId="ab97e4e04e7ec7b6" providerId="LiveId" clId="{A24D01F0-E263-481C-8B5A-B201BC2189FA}" dt="2021-11-22T10:15:03.119" v="44" actId="2696"/>
        <pc:sldMkLst>
          <pc:docMk/>
          <pc:sldMk cId="971825532" sldId="260"/>
        </pc:sldMkLst>
      </pc:sldChg>
      <pc:sldChg chg="addSp delSp modSp del mod ord">
        <pc:chgData name="Veronika Janůrková" userId="ab97e4e04e7ec7b6" providerId="LiveId" clId="{A24D01F0-E263-481C-8B5A-B201BC2189FA}" dt="2022-03-22T09:13:56.928" v="423" actId="47"/>
        <pc:sldMkLst>
          <pc:docMk/>
          <pc:sldMk cId="2833341562" sldId="267"/>
        </pc:sldMkLst>
        <pc:spChg chg="add del mod">
          <ac:chgData name="Veronika Janůrková" userId="ab97e4e04e7ec7b6" providerId="LiveId" clId="{A24D01F0-E263-481C-8B5A-B201BC2189FA}" dt="2022-03-22T09:05:11.419" v="325" actId="14100"/>
          <ac:spMkLst>
            <pc:docMk/>
            <pc:sldMk cId="2833341562" sldId="267"/>
            <ac:spMk id="2" creationId="{00000000-0000-0000-0000-000000000000}"/>
          </ac:spMkLst>
        </pc:spChg>
        <pc:spChg chg="add del mod">
          <ac:chgData name="Veronika Janůrková" userId="ab97e4e04e7ec7b6" providerId="LiveId" clId="{A24D01F0-E263-481C-8B5A-B201BC2189FA}" dt="2022-03-22T08:59:19.509" v="171" actId="478"/>
          <ac:spMkLst>
            <pc:docMk/>
            <pc:sldMk cId="2833341562" sldId="267"/>
            <ac:spMk id="5" creationId="{5BC1847A-0048-4D06-81A6-283EDEE81298}"/>
          </ac:spMkLst>
        </pc:spChg>
      </pc:sldChg>
      <pc:sldChg chg="addSp delSp modSp mod ord">
        <pc:chgData name="Veronika Janůrková" userId="ab97e4e04e7ec7b6" providerId="LiveId" clId="{A24D01F0-E263-481C-8B5A-B201BC2189FA}" dt="2022-03-22T08:52:08.657" v="155"/>
        <pc:sldMkLst>
          <pc:docMk/>
          <pc:sldMk cId="896254924" sldId="271"/>
        </pc:sldMkLst>
        <pc:spChg chg="del mod">
          <ac:chgData name="Veronika Janůrková" userId="ab97e4e04e7ec7b6" providerId="LiveId" clId="{A24D01F0-E263-481C-8B5A-B201BC2189FA}" dt="2021-11-22T10:14:30.809" v="42" actId="478"/>
          <ac:spMkLst>
            <pc:docMk/>
            <pc:sldMk cId="896254924" sldId="271"/>
            <ac:spMk id="2" creationId="{00000000-0000-0000-0000-000000000000}"/>
          </ac:spMkLst>
        </pc:spChg>
        <pc:spChg chg="add del mod">
          <ac:chgData name="Veronika Janůrková" userId="ab97e4e04e7ec7b6" providerId="LiveId" clId="{A24D01F0-E263-481C-8B5A-B201BC2189FA}" dt="2022-03-22T08:51:03.818" v="150" actId="478"/>
          <ac:spMkLst>
            <pc:docMk/>
            <pc:sldMk cId="896254924" sldId="271"/>
            <ac:spMk id="5" creationId="{99867FB5-50BA-431A-AEC7-49A5D2059A44}"/>
          </ac:spMkLst>
        </pc:spChg>
        <pc:picChg chg="add mod">
          <ac:chgData name="Veronika Janůrková" userId="ab97e4e04e7ec7b6" providerId="LiveId" clId="{A24D01F0-E263-481C-8B5A-B201BC2189FA}" dt="2022-03-22T08:51:25.995" v="151" actId="931"/>
          <ac:picMkLst>
            <pc:docMk/>
            <pc:sldMk cId="896254924" sldId="271"/>
            <ac:picMk id="3" creationId="{A33AC589-4212-4D2C-AAC5-D3261CBF1422}"/>
          </ac:picMkLst>
        </pc:picChg>
        <pc:picChg chg="del mod">
          <ac:chgData name="Veronika Janůrková" userId="ab97e4e04e7ec7b6" providerId="LiveId" clId="{A24D01F0-E263-481C-8B5A-B201BC2189FA}" dt="2021-11-22T10:14:25.557" v="40" actId="478"/>
          <ac:picMkLst>
            <pc:docMk/>
            <pc:sldMk cId="896254924" sldId="271"/>
            <ac:picMk id="4" creationId="{00000000-0000-0000-0000-000000000000}"/>
          </ac:picMkLst>
        </pc:picChg>
        <pc:picChg chg="add del mod">
          <ac:chgData name="Veronika Janůrková" userId="ab97e4e04e7ec7b6" providerId="LiveId" clId="{A24D01F0-E263-481C-8B5A-B201BC2189FA}" dt="2022-03-22T08:50:56.589" v="149" actId="478"/>
          <ac:picMkLst>
            <pc:docMk/>
            <pc:sldMk cId="896254924" sldId="271"/>
            <ac:picMk id="7" creationId="{437098E3-1C90-473B-BD1A-C6185307E692}"/>
          </ac:picMkLst>
        </pc:picChg>
      </pc:sldChg>
      <pc:sldChg chg="addSp delSp modSp mod">
        <pc:chgData name="Veronika Janůrková" userId="ab97e4e04e7ec7b6" providerId="LiveId" clId="{A24D01F0-E263-481C-8B5A-B201BC2189FA}" dt="2022-03-22T09:10:00.022" v="349" actId="14100"/>
        <pc:sldMkLst>
          <pc:docMk/>
          <pc:sldMk cId="1993625887" sldId="275"/>
        </pc:sldMkLst>
        <pc:spChg chg="add del mod">
          <ac:chgData name="Veronika Janůrková" userId="ab97e4e04e7ec7b6" providerId="LiveId" clId="{A24D01F0-E263-481C-8B5A-B201BC2189FA}" dt="2022-03-22T09:01:39.794" v="276" actId="478"/>
          <ac:spMkLst>
            <pc:docMk/>
            <pc:sldMk cId="1993625887" sldId="275"/>
            <ac:spMk id="6" creationId="{93EB5C5C-7C2C-4FD5-B99A-D8341C37F4B9}"/>
          </ac:spMkLst>
        </pc:spChg>
        <pc:spChg chg="add del mod">
          <ac:chgData name="Veronika Janůrková" userId="ab97e4e04e7ec7b6" providerId="LiveId" clId="{A24D01F0-E263-481C-8B5A-B201BC2189FA}" dt="2021-11-22T10:05:37.487" v="12"/>
          <ac:spMkLst>
            <pc:docMk/>
            <pc:sldMk cId="1993625887" sldId="275"/>
            <ac:spMk id="10" creationId="{54AA96ED-289B-4FF6-9A6D-F50E0CD574A0}"/>
          </ac:spMkLst>
        </pc:spChg>
        <pc:picChg chg="add del mod">
          <ac:chgData name="Veronika Janůrková" userId="ab97e4e04e7ec7b6" providerId="LiveId" clId="{A24D01F0-E263-481C-8B5A-B201BC2189FA}" dt="2022-03-22T09:08:38.703" v="334" actId="478"/>
          <ac:picMkLst>
            <pc:docMk/>
            <pc:sldMk cId="1993625887" sldId="275"/>
            <ac:picMk id="4" creationId="{2A23E195-ABD2-472D-81EC-5680333B3189}"/>
          </ac:picMkLst>
        </pc:picChg>
        <pc:picChg chg="del">
          <ac:chgData name="Veronika Janůrková" userId="ab97e4e04e7ec7b6" providerId="LiveId" clId="{A24D01F0-E263-481C-8B5A-B201BC2189FA}" dt="2021-11-22T10:04:56.737" v="11" actId="478"/>
          <ac:picMkLst>
            <pc:docMk/>
            <pc:sldMk cId="1993625887" sldId="275"/>
            <ac:picMk id="7" creationId="{8B0BF244-E1BA-4E92-B272-AB76F3F771EC}"/>
          </ac:picMkLst>
        </pc:picChg>
        <pc:picChg chg="del">
          <ac:chgData name="Veronika Janůrková" userId="ab97e4e04e7ec7b6" providerId="LiveId" clId="{A24D01F0-E263-481C-8B5A-B201BC2189FA}" dt="2021-11-22T10:04:30.855" v="1" actId="478"/>
          <ac:picMkLst>
            <pc:docMk/>
            <pc:sldMk cId="1993625887" sldId="275"/>
            <ac:picMk id="8" creationId="{2FA845B8-4C00-4672-ABA5-90555A49341E}"/>
          </ac:picMkLst>
        </pc:picChg>
        <pc:picChg chg="add mod">
          <ac:chgData name="Veronika Janůrková" userId="ab97e4e04e7ec7b6" providerId="LiveId" clId="{A24D01F0-E263-481C-8B5A-B201BC2189FA}" dt="2022-03-22T09:08:32.942" v="332" actId="1076"/>
          <ac:picMkLst>
            <pc:docMk/>
            <pc:sldMk cId="1993625887" sldId="275"/>
            <ac:picMk id="8" creationId="{D410D3DB-2B69-4CEC-8546-D7D53CD43572}"/>
          </ac:picMkLst>
        </pc:picChg>
        <pc:picChg chg="del">
          <ac:chgData name="Veronika Janůrková" userId="ab97e4e04e7ec7b6" providerId="LiveId" clId="{A24D01F0-E263-481C-8B5A-B201BC2189FA}" dt="2021-11-22T10:05:47.601" v="17" actId="478"/>
          <ac:picMkLst>
            <pc:docMk/>
            <pc:sldMk cId="1993625887" sldId="275"/>
            <ac:picMk id="9" creationId="{A08BB1EE-7044-48E1-89E8-CFE694F1BBF4}"/>
          </ac:picMkLst>
        </pc:picChg>
        <pc:picChg chg="add mod">
          <ac:chgData name="Veronika Janůrková" userId="ab97e4e04e7ec7b6" providerId="LiveId" clId="{A24D01F0-E263-481C-8B5A-B201BC2189FA}" dt="2022-03-22T09:09:13.574" v="343" actId="1076"/>
          <ac:picMkLst>
            <pc:docMk/>
            <pc:sldMk cId="1993625887" sldId="275"/>
            <ac:picMk id="10" creationId="{5B903826-1A67-4116-9B68-B01829C135A8}"/>
          </ac:picMkLst>
        </pc:picChg>
        <pc:picChg chg="add del mod">
          <ac:chgData name="Veronika Janůrková" userId="ab97e4e04e7ec7b6" providerId="LiveId" clId="{A24D01F0-E263-481C-8B5A-B201BC2189FA}" dt="2022-03-22T09:01:34.357" v="275" actId="478"/>
          <ac:picMkLst>
            <pc:docMk/>
            <pc:sldMk cId="1993625887" sldId="275"/>
            <ac:picMk id="12" creationId="{0941F878-7509-4D64-A76D-CAD867D2BF1C}"/>
          </ac:picMkLst>
        </pc:picChg>
        <pc:picChg chg="add mod">
          <ac:chgData name="Veronika Janůrková" userId="ab97e4e04e7ec7b6" providerId="LiveId" clId="{A24D01F0-E263-481C-8B5A-B201BC2189FA}" dt="2022-03-22T09:10:00.022" v="349" actId="14100"/>
          <ac:picMkLst>
            <pc:docMk/>
            <pc:sldMk cId="1993625887" sldId="275"/>
            <ac:picMk id="13" creationId="{43F2F246-A97C-458A-9B35-5D8FFBE065FE}"/>
          </ac:picMkLst>
        </pc:picChg>
        <pc:picChg chg="add del mod">
          <ac:chgData name="Veronika Janůrková" userId="ab97e4e04e7ec7b6" providerId="LiveId" clId="{A24D01F0-E263-481C-8B5A-B201BC2189FA}" dt="2022-03-22T09:01:31.969" v="274" actId="478"/>
          <ac:picMkLst>
            <pc:docMk/>
            <pc:sldMk cId="1993625887" sldId="275"/>
            <ac:picMk id="14" creationId="{311F55E2-C974-47D0-BD17-4558977E3209}"/>
          </ac:picMkLst>
        </pc:picChg>
      </pc:sldChg>
      <pc:sldChg chg="addSp delSp modSp mod">
        <pc:chgData name="Veronika Janůrková" userId="ab97e4e04e7ec7b6" providerId="LiveId" clId="{A24D01F0-E263-481C-8B5A-B201BC2189FA}" dt="2022-03-22T09:43:02.215" v="757" actId="6549"/>
        <pc:sldMkLst>
          <pc:docMk/>
          <pc:sldMk cId="374989776" sldId="276"/>
        </pc:sldMkLst>
        <pc:spChg chg="mod">
          <ac:chgData name="Veronika Janůrková" userId="ab97e4e04e7ec7b6" providerId="LiveId" clId="{A24D01F0-E263-481C-8B5A-B201BC2189FA}" dt="2022-03-22T08:45:40.930" v="129" actId="20577"/>
          <ac:spMkLst>
            <pc:docMk/>
            <pc:sldMk cId="374989776" sldId="276"/>
            <ac:spMk id="2" creationId="{00000000-0000-0000-0000-000000000000}"/>
          </ac:spMkLst>
        </pc:spChg>
        <pc:spChg chg="mod">
          <ac:chgData name="Veronika Janůrková" userId="ab97e4e04e7ec7b6" providerId="LiveId" clId="{A24D01F0-E263-481C-8B5A-B201BC2189FA}" dt="2022-03-22T09:41:58.734" v="732" actId="404"/>
          <ac:spMkLst>
            <pc:docMk/>
            <pc:sldMk cId="374989776" sldId="276"/>
            <ac:spMk id="3" creationId="{00000000-0000-0000-0000-000000000000}"/>
          </ac:spMkLst>
        </pc:spChg>
        <pc:spChg chg="mod">
          <ac:chgData name="Veronika Janůrková" userId="ab97e4e04e7ec7b6" providerId="LiveId" clId="{A24D01F0-E263-481C-8B5A-B201BC2189FA}" dt="2021-11-22T10:16:11.915" v="53" actId="1076"/>
          <ac:spMkLst>
            <pc:docMk/>
            <pc:sldMk cId="374989776" sldId="276"/>
            <ac:spMk id="4" creationId="{A5965582-C11C-4F4B-AC2D-FC4EB4811B46}"/>
          </ac:spMkLst>
        </pc:spChg>
        <pc:spChg chg="add mod">
          <ac:chgData name="Veronika Janůrková" userId="ab97e4e04e7ec7b6" providerId="LiveId" clId="{A24D01F0-E263-481C-8B5A-B201BC2189FA}" dt="2022-03-22T09:43:02.215" v="757" actId="6549"/>
          <ac:spMkLst>
            <pc:docMk/>
            <pc:sldMk cId="374989776" sldId="276"/>
            <ac:spMk id="19" creationId="{7A09B600-2AC7-4825-B8BD-D799783BE3A5}"/>
          </ac:spMkLst>
        </pc:spChg>
        <pc:picChg chg="add mod">
          <ac:chgData name="Veronika Janůrková" userId="ab97e4e04e7ec7b6" providerId="LiveId" clId="{A24D01F0-E263-481C-8B5A-B201BC2189FA}" dt="2022-03-22T09:42:17.243" v="742" actId="1076"/>
          <ac:picMkLst>
            <pc:docMk/>
            <pc:sldMk cId="374989776" sldId="276"/>
            <ac:picMk id="7" creationId="{94FCF6F9-0F3C-4BF7-A0B5-898CD948766C}"/>
          </ac:picMkLst>
        </pc:picChg>
        <pc:picChg chg="add mod">
          <ac:chgData name="Veronika Janůrková" userId="ab97e4e04e7ec7b6" providerId="LiveId" clId="{A24D01F0-E263-481C-8B5A-B201BC2189FA}" dt="2022-03-22T09:42:25.307" v="744" actId="1076"/>
          <ac:picMkLst>
            <pc:docMk/>
            <pc:sldMk cId="374989776" sldId="276"/>
            <ac:picMk id="8" creationId="{D9DBE2A3-EF67-4EAF-A167-64BEC86A7E07}"/>
          </ac:picMkLst>
        </pc:picChg>
        <pc:picChg chg="add mod">
          <ac:chgData name="Veronika Janůrková" userId="ab97e4e04e7ec7b6" providerId="LiveId" clId="{A24D01F0-E263-481C-8B5A-B201BC2189FA}" dt="2022-03-22T09:42:53.530" v="754" actId="1076"/>
          <ac:picMkLst>
            <pc:docMk/>
            <pc:sldMk cId="374989776" sldId="276"/>
            <ac:picMk id="9" creationId="{235783EE-EA95-4ED6-AF64-3721FDD9A3F4}"/>
          </ac:picMkLst>
        </pc:picChg>
        <pc:picChg chg="add mod">
          <ac:chgData name="Veronika Janůrková" userId="ab97e4e04e7ec7b6" providerId="LiveId" clId="{A24D01F0-E263-481C-8B5A-B201BC2189FA}" dt="2022-03-22T09:41:53.843" v="724" actId="1076"/>
          <ac:picMkLst>
            <pc:docMk/>
            <pc:sldMk cId="374989776" sldId="276"/>
            <ac:picMk id="11" creationId="{E2EB68DA-4401-414B-B97D-3D1CBDB0D758}"/>
          </ac:picMkLst>
        </pc:picChg>
        <pc:picChg chg="add mod">
          <ac:chgData name="Veronika Janůrková" userId="ab97e4e04e7ec7b6" providerId="LiveId" clId="{A24D01F0-E263-481C-8B5A-B201BC2189FA}" dt="2022-03-22T09:42:20.154" v="743" actId="1076"/>
          <ac:picMkLst>
            <pc:docMk/>
            <pc:sldMk cId="374989776" sldId="276"/>
            <ac:picMk id="20" creationId="{A9B8F50A-B5E0-4D94-A5CD-0CFDABB0D33F}"/>
          </ac:picMkLst>
        </pc:picChg>
        <pc:picChg chg="mod">
          <ac:chgData name="Veronika Janůrková" userId="ab97e4e04e7ec7b6" providerId="LiveId" clId="{A24D01F0-E263-481C-8B5A-B201BC2189FA}" dt="2022-03-22T09:42:41.546" v="751" actId="1076"/>
          <ac:picMkLst>
            <pc:docMk/>
            <pc:sldMk cId="374989776" sldId="276"/>
            <ac:picMk id="3074" creationId="{2F21B9B2-4639-46E7-9641-008652BBE0B6}"/>
          </ac:picMkLst>
        </pc:picChg>
        <pc:picChg chg="mod">
          <ac:chgData name="Veronika Janůrková" userId="ab97e4e04e7ec7b6" providerId="LiveId" clId="{A24D01F0-E263-481C-8B5A-B201BC2189FA}" dt="2022-03-22T09:42:42.834" v="752" actId="1076"/>
          <ac:picMkLst>
            <pc:docMk/>
            <pc:sldMk cId="374989776" sldId="276"/>
            <ac:picMk id="3076" creationId="{06C42645-8B17-47B0-8A8C-797A479BBC5E}"/>
          </ac:picMkLst>
        </pc:picChg>
        <pc:picChg chg="del mod">
          <ac:chgData name="Veronika Janůrková" userId="ab97e4e04e7ec7b6" providerId="LiveId" clId="{A24D01F0-E263-481C-8B5A-B201BC2189FA}" dt="2022-03-22T09:16:39.519" v="449" actId="478"/>
          <ac:picMkLst>
            <pc:docMk/>
            <pc:sldMk cId="374989776" sldId="276"/>
            <ac:picMk id="3078" creationId="{35C89ADB-B2AD-4575-BFD9-744C441F9146}"/>
          </ac:picMkLst>
        </pc:picChg>
        <pc:picChg chg="del">
          <ac:chgData name="Veronika Janůrková" userId="ab97e4e04e7ec7b6" providerId="LiveId" clId="{A24D01F0-E263-481C-8B5A-B201BC2189FA}" dt="2021-11-22T10:15:44.120" v="45" actId="478"/>
          <ac:picMkLst>
            <pc:docMk/>
            <pc:sldMk cId="374989776" sldId="276"/>
            <ac:picMk id="3080" creationId="{B5B5C7D4-01A6-43C6-AE2E-2D79C695D32C}"/>
          </ac:picMkLst>
        </pc:picChg>
        <pc:picChg chg="mod">
          <ac:chgData name="Veronika Janůrková" userId="ab97e4e04e7ec7b6" providerId="LiveId" clId="{A24D01F0-E263-481C-8B5A-B201BC2189FA}" dt="2022-03-22T09:42:37.577" v="750" actId="1076"/>
          <ac:picMkLst>
            <pc:docMk/>
            <pc:sldMk cId="374989776" sldId="276"/>
            <ac:picMk id="3082" creationId="{F01E7B63-1A9B-4C08-A07E-85CF3C3D29BF}"/>
          </ac:picMkLst>
        </pc:picChg>
        <pc:picChg chg="del mod">
          <ac:chgData name="Veronika Janůrková" userId="ab97e4e04e7ec7b6" providerId="LiveId" clId="{A24D01F0-E263-481C-8B5A-B201BC2189FA}" dt="2022-03-22T08:46:25.281" v="137" actId="478"/>
          <ac:picMkLst>
            <pc:docMk/>
            <pc:sldMk cId="374989776" sldId="276"/>
            <ac:picMk id="3084" creationId="{2244BB4A-C661-4B23-91E9-1157316E3536}"/>
          </ac:picMkLst>
        </pc:picChg>
        <pc:picChg chg="del mod">
          <ac:chgData name="Veronika Janůrková" userId="ab97e4e04e7ec7b6" providerId="LiveId" clId="{A24D01F0-E263-481C-8B5A-B201BC2189FA}" dt="2021-11-22T10:39:39.690" v="114" actId="478"/>
          <ac:picMkLst>
            <pc:docMk/>
            <pc:sldMk cId="374989776" sldId="276"/>
            <ac:picMk id="3086" creationId="{BE1A8ABE-EF64-44BD-80BA-A120D83F575A}"/>
          </ac:picMkLst>
        </pc:picChg>
        <pc:picChg chg="del mod">
          <ac:chgData name="Veronika Janůrková" userId="ab97e4e04e7ec7b6" providerId="LiveId" clId="{A24D01F0-E263-481C-8B5A-B201BC2189FA}" dt="2022-03-22T08:45:47.249" v="130" actId="478"/>
          <ac:picMkLst>
            <pc:docMk/>
            <pc:sldMk cId="374989776" sldId="276"/>
            <ac:picMk id="3088" creationId="{BD86EDD5-A4FC-42B0-88B6-3D363624504C}"/>
          </ac:picMkLst>
        </pc:picChg>
        <pc:picChg chg="del mod">
          <ac:chgData name="Veronika Janůrková" userId="ab97e4e04e7ec7b6" providerId="LiveId" clId="{A24D01F0-E263-481C-8B5A-B201BC2189FA}" dt="2022-03-22T08:45:49.847" v="132" actId="478"/>
          <ac:picMkLst>
            <pc:docMk/>
            <pc:sldMk cId="374989776" sldId="276"/>
            <ac:picMk id="3090" creationId="{0BAC754E-3323-4AE2-8294-C43E6C1142AC}"/>
          </ac:picMkLst>
        </pc:picChg>
      </pc:sldChg>
      <pc:sldChg chg="addSp modSp mod">
        <pc:chgData name="Veronika Janůrková" userId="ab97e4e04e7ec7b6" providerId="LiveId" clId="{A24D01F0-E263-481C-8B5A-B201BC2189FA}" dt="2022-03-22T09:44:28.947" v="793" actId="1076"/>
        <pc:sldMkLst>
          <pc:docMk/>
          <pc:sldMk cId="566642017" sldId="277"/>
        </pc:sldMkLst>
        <pc:spChg chg="mod">
          <ac:chgData name="Veronika Janůrková" userId="ab97e4e04e7ec7b6" providerId="LiveId" clId="{A24D01F0-E263-481C-8B5A-B201BC2189FA}" dt="2022-03-22T09:10:31.329" v="361" actId="20577"/>
          <ac:spMkLst>
            <pc:docMk/>
            <pc:sldMk cId="566642017" sldId="277"/>
            <ac:spMk id="13" creationId="{212035E9-BD98-48E9-9622-5F42673801E7}"/>
          </ac:spMkLst>
        </pc:spChg>
        <pc:picChg chg="add mod">
          <ac:chgData name="Veronika Janůrková" userId="ab97e4e04e7ec7b6" providerId="LiveId" clId="{A24D01F0-E263-481C-8B5A-B201BC2189FA}" dt="2022-03-22T09:44:28.947" v="793" actId="1076"/>
          <ac:picMkLst>
            <pc:docMk/>
            <pc:sldMk cId="566642017" sldId="277"/>
            <ac:picMk id="6" creationId="{035559AB-7DE8-47CE-BCF9-61CBDA40A1E7}"/>
          </ac:picMkLst>
        </pc:picChg>
      </pc:sldChg>
      <pc:sldChg chg="addSp delSp modSp mod">
        <pc:chgData name="Veronika Janůrková" userId="ab97e4e04e7ec7b6" providerId="LiveId" clId="{A24D01F0-E263-481C-8B5A-B201BC2189FA}" dt="2021-11-22T11:32:09.275" v="125" actId="931"/>
        <pc:sldMkLst>
          <pc:docMk/>
          <pc:sldMk cId="2310300305" sldId="278"/>
        </pc:sldMkLst>
        <pc:spChg chg="mod">
          <ac:chgData name="Veronika Janůrková" userId="ab97e4e04e7ec7b6" providerId="LiveId" clId="{A24D01F0-E263-481C-8B5A-B201BC2189FA}" dt="2021-11-22T10:03:47.520" v="0" actId="6549"/>
          <ac:spMkLst>
            <pc:docMk/>
            <pc:sldMk cId="2310300305" sldId="278"/>
            <ac:spMk id="13" creationId="{212035E9-BD98-48E9-9622-5F42673801E7}"/>
          </ac:spMkLst>
        </pc:spChg>
        <pc:picChg chg="del">
          <ac:chgData name="Veronika Janůrková" userId="ab97e4e04e7ec7b6" providerId="LiveId" clId="{A24D01F0-E263-481C-8B5A-B201BC2189FA}" dt="2021-11-22T10:07:54.045" v="29" actId="478"/>
          <ac:picMkLst>
            <pc:docMk/>
            <pc:sldMk cId="2310300305" sldId="278"/>
            <ac:picMk id="3" creationId="{11A1F1F7-4DA6-4562-B99F-730615029C87}"/>
          </ac:picMkLst>
        </pc:picChg>
        <pc:picChg chg="add mod">
          <ac:chgData name="Veronika Janůrková" userId="ab97e4e04e7ec7b6" providerId="LiveId" clId="{A24D01F0-E263-481C-8B5A-B201BC2189FA}" dt="2021-11-22T11:32:09.275" v="125" actId="931"/>
          <ac:picMkLst>
            <pc:docMk/>
            <pc:sldMk cId="2310300305" sldId="278"/>
            <ac:picMk id="4" creationId="{E7EB1452-F087-4641-8E4D-1DAF8499C6D0}"/>
          </ac:picMkLst>
        </pc:picChg>
        <pc:picChg chg="add del mod">
          <ac:chgData name="Veronika Janůrková" userId="ab97e4e04e7ec7b6" providerId="LiveId" clId="{A24D01F0-E263-481C-8B5A-B201BC2189FA}" dt="2021-11-22T11:31:23.381" v="124" actId="478"/>
          <ac:picMkLst>
            <pc:docMk/>
            <pc:sldMk cId="2310300305" sldId="278"/>
            <ac:picMk id="6" creationId="{1151AD8C-AD7D-4AD0-B55F-0F0F7D003787}"/>
          </ac:picMkLst>
        </pc:picChg>
      </pc:sldChg>
      <pc:sldChg chg="modSp mod ord">
        <pc:chgData name="Veronika Janůrková" userId="ab97e4e04e7ec7b6" providerId="LiveId" clId="{A24D01F0-E263-481C-8B5A-B201BC2189FA}" dt="2022-03-24T14:32:14.089" v="807" actId="1076"/>
        <pc:sldMkLst>
          <pc:docMk/>
          <pc:sldMk cId="3129667181" sldId="282"/>
        </pc:sldMkLst>
        <pc:picChg chg="mod">
          <ac:chgData name="Veronika Janůrková" userId="ab97e4e04e7ec7b6" providerId="LiveId" clId="{A24D01F0-E263-481C-8B5A-B201BC2189FA}" dt="2022-03-24T14:32:14.089" v="807" actId="1076"/>
          <ac:picMkLst>
            <pc:docMk/>
            <pc:sldMk cId="3129667181" sldId="282"/>
            <ac:picMk id="4" creationId="{BC90D3E3-812C-4E94-9103-14B3FC5406C0}"/>
          </ac:picMkLst>
        </pc:picChg>
      </pc:sldChg>
      <pc:sldChg chg="addSp delSp modSp new mod">
        <pc:chgData name="Veronika Janůrková" userId="ab97e4e04e7ec7b6" providerId="LiveId" clId="{A24D01F0-E263-481C-8B5A-B201BC2189FA}" dt="2022-03-22T08:53:12.532" v="161" actId="931"/>
        <pc:sldMkLst>
          <pc:docMk/>
          <pc:sldMk cId="1542980174" sldId="283"/>
        </pc:sldMkLst>
        <pc:spChg chg="del">
          <ac:chgData name="Veronika Janůrková" userId="ab97e4e04e7ec7b6" providerId="LiveId" clId="{A24D01F0-E263-481C-8B5A-B201BC2189FA}" dt="2022-03-22T08:52:52.890" v="159" actId="478"/>
          <ac:spMkLst>
            <pc:docMk/>
            <pc:sldMk cId="1542980174" sldId="283"/>
            <ac:spMk id="2" creationId="{E1D83A83-6323-4CE2-8A4A-782421874F8E}"/>
          </ac:spMkLst>
        </pc:spChg>
        <pc:spChg chg="del">
          <ac:chgData name="Veronika Janůrková" userId="ab97e4e04e7ec7b6" providerId="LiveId" clId="{A24D01F0-E263-481C-8B5A-B201BC2189FA}" dt="2022-03-22T08:52:57.578" v="160" actId="478"/>
          <ac:spMkLst>
            <pc:docMk/>
            <pc:sldMk cId="1542980174" sldId="283"/>
            <ac:spMk id="3" creationId="{50534F9C-7E75-4797-BA7E-2607B8CA7E4A}"/>
          </ac:spMkLst>
        </pc:spChg>
        <pc:picChg chg="add mod">
          <ac:chgData name="Veronika Janůrková" userId="ab97e4e04e7ec7b6" providerId="LiveId" clId="{A24D01F0-E263-481C-8B5A-B201BC2189FA}" dt="2022-03-22T08:53:12.532" v="161" actId="931"/>
          <ac:picMkLst>
            <pc:docMk/>
            <pc:sldMk cId="1542980174" sldId="283"/>
            <ac:picMk id="5" creationId="{1046F7CC-90B2-4258-BBDE-F5576375A7AA}"/>
          </ac:picMkLst>
        </pc:picChg>
      </pc:sldChg>
      <pc:sldChg chg="new del">
        <pc:chgData name="Veronika Janůrková" userId="ab97e4e04e7ec7b6" providerId="LiveId" clId="{A24D01F0-E263-481C-8B5A-B201BC2189FA}" dt="2022-03-22T09:03:52.160" v="316" actId="47"/>
        <pc:sldMkLst>
          <pc:docMk/>
          <pc:sldMk cId="923784477" sldId="284"/>
        </pc:sldMkLst>
      </pc:sldChg>
      <pc:sldChg chg="modSp add mod modTransition">
        <pc:chgData name="Veronika Janůrková" userId="ab97e4e04e7ec7b6" providerId="LiveId" clId="{A24D01F0-E263-481C-8B5A-B201BC2189FA}" dt="2022-03-22T09:44:17.326" v="792" actId="113"/>
        <pc:sldMkLst>
          <pc:docMk/>
          <pc:sldMk cId="4281288275" sldId="301"/>
        </pc:sldMkLst>
        <pc:spChg chg="mod">
          <ac:chgData name="Veronika Janůrková" userId="ab97e4e04e7ec7b6" providerId="LiveId" clId="{A24D01F0-E263-481C-8B5A-B201BC2189FA}" dt="2022-03-22T09:14:22.717" v="440" actId="108"/>
          <ac:spMkLst>
            <pc:docMk/>
            <pc:sldMk cId="4281288275" sldId="301"/>
            <ac:spMk id="2" creationId="{00000000-0000-0000-0000-000000000000}"/>
          </ac:spMkLst>
        </pc:spChg>
        <pc:spChg chg="mod">
          <ac:chgData name="Veronika Janůrková" userId="ab97e4e04e7ec7b6" providerId="LiveId" clId="{A24D01F0-E263-481C-8B5A-B201BC2189FA}" dt="2022-03-22T09:44:17.326" v="792" actId="113"/>
          <ac:spMkLst>
            <pc:docMk/>
            <pc:sldMk cId="4281288275" sldId="301"/>
            <ac:spMk id="3" creationId="{00000000-0000-0000-0000-000000000000}"/>
          </ac:spMkLst>
        </pc:spChg>
      </pc:sldChg>
      <pc:sldMasterChg chg="delSldLayout">
        <pc:chgData name="Veronika Janůrková" userId="ab97e4e04e7ec7b6" providerId="LiveId" clId="{A24D01F0-E263-481C-8B5A-B201BC2189FA}" dt="2021-11-22T10:15:03.119" v="44" actId="2696"/>
        <pc:sldMasterMkLst>
          <pc:docMk/>
          <pc:sldMasterMk cId="771176936" sldId="2147483648"/>
        </pc:sldMasterMkLst>
        <pc:sldLayoutChg chg="del">
          <pc:chgData name="Veronika Janůrková" userId="ab97e4e04e7ec7b6" providerId="LiveId" clId="{A24D01F0-E263-481C-8B5A-B201BC2189FA}" dt="2021-11-22T10:15:03.119" v="44" actId="2696"/>
          <pc:sldLayoutMkLst>
            <pc:docMk/>
            <pc:sldMasterMk cId="771176936" sldId="2147483648"/>
            <pc:sldLayoutMk cId="155812505" sldId="2147483660"/>
          </pc:sldLayoutMkLst>
        </pc:sldLayoutChg>
      </pc:sldMasterChg>
    </pc:docChg>
  </pc:docChgLst>
  <pc:docChgLst>
    <pc:chgData name="Veronika Janůrková" userId="ab97e4e04e7ec7b6" providerId="LiveId" clId="{0B105FDF-EC9B-4E87-AE81-7649E4230E3F}"/>
    <pc:docChg chg="undo custSel addSld delSld modSld">
      <pc:chgData name="Veronika Janůrková" userId="ab97e4e04e7ec7b6" providerId="LiveId" clId="{0B105FDF-EC9B-4E87-AE81-7649E4230E3F}" dt="2023-11-24T18:53:49.858" v="297" actId="1076"/>
      <pc:docMkLst>
        <pc:docMk/>
      </pc:docMkLst>
      <pc:sldChg chg="addSp delSp modSp add del mod">
        <pc:chgData name="Veronika Janůrková" userId="ab97e4e04e7ec7b6" providerId="LiveId" clId="{0B105FDF-EC9B-4E87-AE81-7649E4230E3F}" dt="2023-11-24T18:44:20.351" v="53" actId="962"/>
        <pc:sldMkLst>
          <pc:docMk/>
          <pc:sldMk cId="896254924" sldId="271"/>
        </pc:sldMkLst>
        <pc:picChg chg="del">
          <ac:chgData name="Veronika Janůrková" userId="ab97e4e04e7ec7b6" providerId="LiveId" clId="{0B105FDF-EC9B-4E87-AE81-7649E4230E3F}" dt="2023-11-24T18:44:08.017" v="50" actId="478"/>
          <ac:picMkLst>
            <pc:docMk/>
            <pc:sldMk cId="896254924" sldId="271"/>
            <ac:picMk id="3" creationId="{A33AC589-4212-4D2C-AAC5-D3261CBF1422}"/>
          </ac:picMkLst>
        </pc:picChg>
        <pc:picChg chg="add mod">
          <ac:chgData name="Veronika Janůrková" userId="ab97e4e04e7ec7b6" providerId="LiveId" clId="{0B105FDF-EC9B-4E87-AE81-7649E4230E3F}" dt="2023-11-24T18:44:20.351" v="53" actId="962"/>
          <ac:picMkLst>
            <pc:docMk/>
            <pc:sldMk cId="896254924" sldId="271"/>
            <ac:picMk id="4" creationId="{95588FF3-1D4E-9F2B-3A1B-0594E3D22FFA}"/>
          </ac:picMkLst>
        </pc:picChg>
      </pc:sldChg>
      <pc:sldChg chg="addSp delSp modSp mod">
        <pc:chgData name="Veronika Janůrková" userId="ab97e4e04e7ec7b6" providerId="LiveId" clId="{0B105FDF-EC9B-4E87-AE81-7649E4230E3F}" dt="2023-11-24T18:52:09.714" v="260" actId="1076"/>
        <pc:sldMkLst>
          <pc:docMk/>
          <pc:sldMk cId="374989776" sldId="276"/>
        </pc:sldMkLst>
        <pc:spChg chg="mod">
          <ac:chgData name="Veronika Janůrková" userId="ab97e4e04e7ec7b6" providerId="LiveId" clId="{0B105FDF-EC9B-4E87-AE81-7649E4230E3F}" dt="2023-11-24T18:43:56.179" v="47" actId="20577"/>
          <ac:spMkLst>
            <pc:docMk/>
            <pc:sldMk cId="374989776" sldId="276"/>
            <ac:spMk id="2" creationId="{00000000-0000-0000-0000-000000000000}"/>
          </ac:spMkLst>
        </pc:spChg>
        <pc:spChg chg="mod">
          <ac:chgData name="Veronika Janůrková" userId="ab97e4e04e7ec7b6" providerId="LiveId" clId="{0B105FDF-EC9B-4E87-AE81-7649E4230E3F}" dt="2023-11-24T18:51:28.122" v="251" actId="6549"/>
          <ac:spMkLst>
            <pc:docMk/>
            <pc:sldMk cId="374989776" sldId="276"/>
            <ac:spMk id="3" creationId="{00000000-0000-0000-0000-000000000000}"/>
          </ac:spMkLst>
        </pc:spChg>
        <pc:picChg chg="add mod">
          <ac:chgData name="Veronika Janůrková" userId="ab97e4e04e7ec7b6" providerId="LiveId" clId="{0B105FDF-EC9B-4E87-AE81-7649E4230E3F}" dt="2023-11-24T18:52:07.401" v="259" actId="1076"/>
          <ac:picMkLst>
            <pc:docMk/>
            <pc:sldMk cId="374989776" sldId="276"/>
            <ac:picMk id="6" creationId="{FCBA9FA7-0D9F-33FD-3E88-4C7155F3DD2F}"/>
          </ac:picMkLst>
        </pc:picChg>
        <pc:picChg chg="mod">
          <ac:chgData name="Veronika Janůrková" userId="ab97e4e04e7ec7b6" providerId="LiveId" clId="{0B105FDF-EC9B-4E87-AE81-7649E4230E3F}" dt="2023-11-24T18:52:09.714" v="260" actId="1076"/>
          <ac:picMkLst>
            <pc:docMk/>
            <pc:sldMk cId="374989776" sldId="276"/>
            <ac:picMk id="7" creationId="{94FCF6F9-0F3C-4BF7-A0B5-898CD948766C}"/>
          </ac:picMkLst>
        </pc:picChg>
        <pc:picChg chg="mod">
          <ac:chgData name="Veronika Janůrková" userId="ab97e4e04e7ec7b6" providerId="LiveId" clId="{0B105FDF-EC9B-4E87-AE81-7649E4230E3F}" dt="2023-11-24T18:43:40.858" v="13" actId="1076"/>
          <ac:picMkLst>
            <pc:docMk/>
            <pc:sldMk cId="374989776" sldId="276"/>
            <ac:picMk id="9" creationId="{235783EE-EA95-4ED6-AF64-3721FDD9A3F4}"/>
          </ac:picMkLst>
        </pc:picChg>
        <pc:picChg chg="del">
          <ac:chgData name="Veronika Janůrková" userId="ab97e4e04e7ec7b6" providerId="LiveId" clId="{0B105FDF-EC9B-4E87-AE81-7649E4230E3F}" dt="2023-11-24T18:43:36.318" v="12" actId="478"/>
          <ac:picMkLst>
            <pc:docMk/>
            <pc:sldMk cId="374989776" sldId="276"/>
            <ac:picMk id="11" creationId="{E2EB68DA-4401-414B-B97D-3D1CBDB0D758}"/>
          </ac:picMkLst>
        </pc:picChg>
        <pc:picChg chg="mod">
          <ac:chgData name="Veronika Janůrková" userId="ab97e4e04e7ec7b6" providerId="LiveId" clId="{0B105FDF-EC9B-4E87-AE81-7649E4230E3F}" dt="2023-11-24T18:52:05.256" v="258" actId="1076"/>
          <ac:picMkLst>
            <pc:docMk/>
            <pc:sldMk cId="374989776" sldId="276"/>
            <ac:picMk id="20" creationId="{A9B8F50A-B5E0-4D94-A5CD-0CFDABB0D33F}"/>
          </ac:picMkLst>
        </pc:picChg>
      </pc:sldChg>
      <pc:sldChg chg="addSp delSp modSp mod">
        <pc:chgData name="Veronika Janůrková" userId="ab97e4e04e7ec7b6" providerId="LiveId" clId="{0B105FDF-EC9B-4E87-AE81-7649E4230E3F}" dt="2023-11-24T18:53:49.858" v="297" actId="1076"/>
        <pc:sldMkLst>
          <pc:docMk/>
          <pc:sldMk cId="2420158692" sldId="279"/>
        </pc:sldMkLst>
        <pc:spChg chg="mod">
          <ac:chgData name="Veronika Janůrková" userId="ab97e4e04e7ec7b6" providerId="LiveId" clId="{0B105FDF-EC9B-4E87-AE81-7649E4230E3F}" dt="2023-11-24T18:47:51.251" v="109" actId="6549"/>
          <ac:spMkLst>
            <pc:docMk/>
            <pc:sldMk cId="2420158692" sldId="279"/>
            <ac:spMk id="2" creationId="{00000000-0000-0000-0000-000000000000}"/>
          </ac:spMkLst>
        </pc:spChg>
        <pc:spChg chg="mod">
          <ac:chgData name="Veronika Janůrková" userId="ab97e4e04e7ec7b6" providerId="LiveId" clId="{0B105FDF-EC9B-4E87-AE81-7649E4230E3F}" dt="2023-11-24T18:53:47.356" v="296" actId="404"/>
          <ac:spMkLst>
            <pc:docMk/>
            <pc:sldMk cId="2420158692" sldId="279"/>
            <ac:spMk id="3" creationId="{00000000-0000-0000-0000-000000000000}"/>
          </ac:spMkLst>
        </pc:spChg>
        <pc:spChg chg="del mod">
          <ac:chgData name="Veronika Janůrková" userId="ab97e4e04e7ec7b6" providerId="LiveId" clId="{0B105FDF-EC9B-4E87-AE81-7649E4230E3F}" dt="2023-11-24T18:47:59.249" v="111" actId="478"/>
          <ac:spMkLst>
            <pc:docMk/>
            <pc:sldMk cId="2420158692" sldId="279"/>
            <ac:spMk id="4" creationId="{B89807CA-9479-434E-8442-C1102E28A19B}"/>
          </ac:spMkLst>
        </pc:spChg>
        <pc:picChg chg="add mod">
          <ac:chgData name="Veronika Janůrková" userId="ab97e4e04e7ec7b6" providerId="LiveId" clId="{0B105FDF-EC9B-4E87-AE81-7649E4230E3F}" dt="2023-11-24T18:53:49.858" v="297" actId="1076"/>
          <ac:picMkLst>
            <pc:docMk/>
            <pc:sldMk cId="2420158692" sldId="279"/>
            <ac:picMk id="7" creationId="{ECD38FBA-4B78-0C6A-27DD-58CE017D7B8A}"/>
          </ac:picMkLst>
        </pc:picChg>
      </pc:sldChg>
      <pc:sldChg chg="modSp mod">
        <pc:chgData name="Veronika Janůrková" userId="ab97e4e04e7ec7b6" providerId="LiveId" clId="{0B105FDF-EC9B-4E87-AE81-7649E4230E3F}" dt="2023-11-24T18:43:16.726" v="11" actId="14100"/>
        <pc:sldMkLst>
          <pc:docMk/>
          <pc:sldMk cId="3129667181" sldId="282"/>
        </pc:sldMkLst>
        <pc:picChg chg="mod">
          <ac:chgData name="Veronika Janůrková" userId="ab97e4e04e7ec7b6" providerId="LiveId" clId="{0B105FDF-EC9B-4E87-AE81-7649E4230E3F}" dt="2023-11-24T18:43:16.726" v="11" actId="14100"/>
          <ac:picMkLst>
            <pc:docMk/>
            <pc:sldMk cId="3129667181" sldId="282"/>
            <ac:picMk id="4" creationId="{BC90D3E3-812C-4E94-9103-14B3FC5406C0}"/>
          </ac:picMkLst>
        </pc:picChg>
      </pc:sldChg>
      <pc:sldChg chg="addSp delSp modSp mod">
        <pc:chgData name="Veronika Janůrková" userId="ab97e4e04e7ec7b6" providerId="LiveId" clId="{0B105FDF-EC9B-4E87-AE81-7649E4230E3F}" dt="2023-11-24T18:42:51.098" v="7" actId="14100"/>
        <pc:sldMkLst>
          <pc:docMk/>
          <pc:sldMk cId="1542980174" sldId="283"/>
        </pc:sldMkLst>
        <pc:picChg chg="add mod">
          <ac:chgData name="Veronika Janůrková" userId="ab97e4e04e7ec7b6" providerId="LiveId" clId="{0B105FDF-EC9B-4E87-AE81-7649E4230E3F}" dt="2023-11-24T18:42:51.098" v="7" actId="14100"/>
          <ac:picMkLst>
            <pc:docMk/>
            <pc:sldMk cId="1542980174" sldId="283"/>
            <ac:picMk id="3" creationId="{3EF5E6BE-0E67-2040-7CA4-35FCD665288C}"/>
          </ac:picMkLst>
        </pc:picChg>
        <pc:picChg chg="add del">
          <ac:chgData name="Veronika Janůrková" userId="ab97e4e04e7ec7b6" providerId="LiveId" clId="{0B105FDF-EC9B-4E87-AE81-7649E4230E3F}" dt="2023-11-24T18:42:27.981" v="2" actId="478"/>
          <ac:picMkLst>
            <pc:docMk/>
            <pc:sldMk cId="1542980174" sldId="283"/>
            <ac:picMk id="5" creationId="{1046F7CC-90B2-4258-BBDE-F5576375A7AA}"/>
          </ac:picMkLst>
        </pc:picChg>
      </pc:sldChg>
      <pc:sldChg chg="modSp mod">
        <pc:chgData name="Veronika Janůrková" userId="ab97e4e04e7ec7b6" providerId="LiveId" clId="{0B105FDF-EC9B-4E87-AE81-7649E4230E3F}" dt="2023-11-24T18:53:31.970" v="288" actId="20577"/>
        <pc:sldMkLst>
          <pc:docMk/>
          <pc:sldMk cId="4281288275" sldId="301"/>
        </pc:sldMkLst>
        <pc:spChg chg="mod">
          <ac:chgData name="Veronika Janůrková" userId="ab97e4e04e7ec7b6" providerId="LiveId" clId="{0B105FDF-EC9B-4E87-AE81-7649E4230E3F}" dt="2023-11-24T18:53:31.970" v="288" actId="20577"/>
          <ac:spMkLst>
            <pc:docMk/>
            <pc:sldMk cId="4281288275" sldId="301"/>
            <ac:spMk id="3" creationId="{00000000-0000-0000-0000-000000000000}"/>
          </ac:spMkLst>
        </pc:spChg>
      </pc:sldChg>
      <pc:sldChg chg="modSp add mod">
        <pc:chgData name="Veronika Janůrková" userId="ab97e4e04e7ec7b6" providerId="LiveId" clId="{0B105FDF-EC9B-4E87-AE81-7649E4230E3F}" dt="2023-11-24T18:51:10.321" v="246" actId="14100"/>
        <pc:sldMkLst>
          <pc:docMk/>
          <pc:sldMk cId="3272116000" sldId="302"/>
        </pc:sldMkLst>
        <pc:spChg chg="mod">
          <ac:chgData name="Veronika Janůrková" userId="ab97e4e04e7ec7b6" providerId="LiveId" clId="{0B105FDF-EC9B-4E87-AE81-7649E4230E3F}" dt="2023-11-24T18:50:36.722" v="225" actId="20577"/>
          <ac:spMkLst>
            <pc:docMk/>
            <pc:sldMk cId="3272116000" sldId="302"/>
            <ac:spMk id="2" creationId="{00000000-0000-0000-0000-000000000000}"/>
          </ac:spMkLst>
        </pc:spChg>
        <pc:spChg chg="mod">
          <ac:chgData name="Veronika Janůrková" userId="ab97e4e04e7ec7b6" providerId="LiveId" clId="{0B105FDF-EC9B-4E87-AE81-7649E4230E3F}" dt="2023-11-24T18:51:05.349" v="245" actId="27636"/>
          <ac:spMkLst>
            <pc:docMk/>
            <pc:sldMk cId="3272116000" sldId="302"/>
            <ac:spMk id="3" creationId="{00000000-0000-0000-0000-000000000000}"/>
          </ac:spMkLst>
        </pc:spChg>
        <pc:picChg chg="mod">
          <ac:chgData name="Veronika Janůrková" userId="ab97e4e04e7ec7b6" providerId="LiveId" clId="{0B105FDF-EC9B-4E87-AE81-7649E4230E3F}" dt="2023-11-24T18:51:10.321" v="246" actId="14100"/>
          <ac:picMkLst>
            <pc:docMk/>
            <pc:sldMk cId="3272116000" sldId="302"/>
            <ac:picMk id="7" creationId="{ECD38FBA-4B78-0C6A-27DD-58CE017D7B8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7146-EE28-47BB-8F49-8BA07A50A08F}" type="datetimeFigureOut">
              <a:rPr lang="cs-CZ" smtClean="0"/>
              <a:t>24.11.2023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2462-FD8F-495E-AF2F-41BDA598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80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7146-EE28-47BB-8F49-8BA07A50A08F}" type="datetimeFigureOut">
              <a:rPr lang="cs-CZ" smtClean="0"/>
              <a:t>24.11.2023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2462-FD8F-495E-AF2F-41BDA598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300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7146-EE28-47BB-8F49-8BA07A50A08F}" type="datetimeFigureOut">
              <a:rPr lang="cs-CZ" smtClean="0"/>
              <a:t>24.11.2023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2462-FD8F-495E-AF2F-41BDA598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0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7146-EE28-47BB-8F49-8BA07A50A08F}" type="datetimeFigureOut">
              <a:rPr lang="cs-CZ" smtClean="0"/>
              <a:t>24.11.2023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2462-FD8F-495E-AF2F-41BDA598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59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7146-EE28-47BB-8F49-8BA07A50A08F}" type="datetimeFigureOut">
              <a:rPr lang="cs-CZ" smtClean="0"/>
              <a:t>24.11.2023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2462-FD8F-495E-AF2F-41BDA598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48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7146-EE28-47BB-8F49-8BA07A50A08F}" type="datetimeFigureOut">
              <a:rPr lang="cs-CZ" smtClean="0"/>
              <a:t>24.11.2023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2462-FD8F-495E-AF2F-41BDA598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194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7146-EE28-47BB-8F49-8BA07A50A08F}" type="datetimeFigureOut">
              <a:rPr lang="cs-CZ" smtClean="0"/>
              <a:t>24.11.2023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2462-FD8F-495E-AF2F-41BDA598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8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7146-EE28-47BB-8F49-8BA07A50A08F}" type="datetimeFigureOut">
              <a:rPr lang="cs-CZ" smtClean="0"/>
              <a:t>24.11.2023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2462-FD8F-495E-AF2F-41BDA598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779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7146-EE28-47BB-8F49-8BA07A50A08F}" type="datetimeFigureOut">
              <a:rPr lang="cs-CZ" smtClean="0"/>
              <a:t>24.11.2023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2462-FD8F-495E-AF2F-41BDA598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7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7146-EE28-47BB-8F49-8BA07A50A08F}" type="datetimeFigureOut">
              <a:rPr lang="cs-CZ" smtClean="0"/>
              <a:t>24.11.2023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2462-FD8F-495E-AF2F-41BDA598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97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7146-EE28-47BB-8F49-8BA07A50A08F}" type="datetimeFigureOut">
              <a:rPr lang="cs-CZ" smtClean="0"/>
              <a:t>24.11.2023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2462-FD8F-495E-AF2F-41BDA598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8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07146-EE28-47BB-8F49-8BA07A50A08F}" type="datetimeFigureOut">
              <a:rPr lang="cs-CZ" smtClean="0"/>
              <a:t>24.11.2023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62462-FD8F-495E-AF2F-41BDA598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17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cls.cz/online-registrac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zechneuronline.cz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://www.czechneuronline.cz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design&#10;&#10;Popis byl vytvořen automaticky">
            <a:extLst>
              <a:ext uri="{FF2B5EF4-FFF2-40B4-BE49-F238E27FC236}">
                <a16:creationId xmlns:a16="http://schemas.microsoft.com/office/drawing/2014/main" id="{3EF5E6BE-0E67-2040-7CA4-35FCD6652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8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9217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2A3283"/>
                </a:solidFill>
                <a:latin typeface="Arial Black" panose="020B0A04020102020204" pitchFamily="34" charset="0"/>
              </a:rPr>
              <a:t>Staňte se členem ČNS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b="1" dirty="0">
                <a:solidFill>
                  <a:srgbClr val="74797D"/>
                </a:solidFill>
              </a:rPr>
              <a:t>Registrujte se on-line </a:t>
            </a:r>
          </a:p>
          <a:p>
            <a:pPr marL="0" indent="0">
              <a:buNone/>
            </a:pPr>
            <a:r>
              <a:rPr lang="cs-CZ" sz="4400" dirty="0">
                <a:hlinkClick r:id="rId2"/>
              </a:rPr>
              <a:t>https://www.cls.cz/online-registrace</a:t>
            </a:r>
            <a:endParaRPr lang="cs-CZ" sz="4400" dirty="0"/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838200" y="1460665"/>
            <a:ext cx="9540834" cy="23751"/>
          </a:xfrm>
          <a:prstGeom prst="line">
            <a:avLst/>
          </a:prstGeom>
          <a:ln>
            <a:solidFill>
              <a:srgbClr val="2A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vzor, čtverec, umění, Symetrie&#10;&#10;Popis byl vytvořen automaticky">
            <a:extLst>
              <a:ext uri="{FF2B5EF4-FFF2-40B4-BE49-F238E27FC236}">
                <a16:creationId xmlns:a16="http://schemas.microsoft.com/office/drawing/2014/main" id="{ECD38FBA-4B78-0C6A-27DD-58CE017D7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82" y="3223895"/>
            <a:ext cx="2931577" cy="293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5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9217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2A3283"/>
                </a:solidFill>
                <a:latin typeface="Arial Black" panose="020B0A04020102020204" pitchFamily="34" charset="0"/>
              </a:rPr>
              <a:t>On-line přístup do databáze ČLS JEP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3000" b="0" i="0" dirty="0">
                <a:solidFill>
                  <a:srgbClr val="777777"/>
                </a:solidFill>
                <a:effectLst/>
                <a:latin typeface="+mn-lt"/>
              </a:rPr>
              <a:t>Každý člen ČLS JEP má nově umožněn přístup do </a:t>
            </a:r>
            <a:r>
              <a:rPr lang="cs-CZ" sz="3000" b="1" i="0" dirty="0">
                <a:solidFill>
                  <a:srgbClr val="777777"/>
                </a:solidFill>
                <a:effectLst/>
                <a:latin typeface="+mn-lt"/>
              </a:rPr>
              <a:t>členské databáze </a:t>
            </a:r>
          </a:p>
          <a:p>
            <a:pPr marL="0" indent="0" algn="l">
              <a:buNone/>
            </a:pPr>
            <a:r>
              <a:rPr lang="cs-CZ" sz="3000" b="0" i="0" dirty="0">
                <a:solidFill>
                  <a:srgbClr val="777777"/>
                </a:solidFill>
                <a:effectLst/>
                <a:latin typeface="+mn-lt"/>
              </a:rPr>
              <a:t>Můžete: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sz="3000" b="0" i="0" dirty="0">
                <a:solidFill>
                  <a:srgbClr val="777777"/>
                </a:solidFill>
                <a:effectLst/>
                <a:latin typeface="+mn-lt"/>
              </a:rPr>
              <a:t>aktualizovat své kontaktní údaje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sz="3000" b="0" i="0" dirty="0">
                <a:solidFill>
                  <a:srgbClr val="777777"/>
                </a:solidFill>
                <a:effectLst/>
                <a:latin typeface="+mn-lt"/>
              </a:rPr>
              <a:t>mít přehled o členství v odborných společností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sz="3000" b="0" i="0" dirty="0">
                <a:solidFill>
                  <a:srgbClr val="777777"/>
                </a:solidFill>
                <a:effectLst/>
                <a:latin typeface="+mn-lt"/>
              </a:rPr>
              <a:t>rozšiřovat svá členství o další společnosti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sz="3000" b="0" i="0" dirty="0">
                <a:solidFill>
                  <a:srgbClr val="777777"/>
                </a:solidFill>
                <a:effectLst/>
                <a:latin typeface="+mn-lt"/>
              </a:rPr>
              <a:t>kontrolovat platby za členství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sz="3000" dirty="0">
                <a:solidFill>
                  <a:srgbClr val="777777"/>
                </a:solidFill>
                <a:latin typeface="+mn-lt"/>
              </a:rPr>
              <a:t>uhradit poplatky on-line prostřednictvím QR kódu</a:t>
            </a:r>
            <a:endParaRPr lang="cs-CZ" sz="3000" b="0" i="0" dirty="0">
              <a:solidFill>
                <a:srgbClr val="777777"/>
              </a:solidFill>
              <a:effectLst/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sz="3000" b="0" i="0" dirty="0">
                <a:solidFill>
                  <a:srgbClr val="777777"/>
                </a:solidFill>
                <a:effectLst/>
                <a:latin typeface="+mn-lt"/>
              </a:rPr>
              <a:t>stáhnout si doklad o zaplacení</a:t>
            </a: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838200" y="1460665"/>
            <a:ext cx="9540834" cy="23751"/>
          </a:xfrm>
          <a:prstGeom prst="line">
            <a:avLst/>
          </a:prstGeom>
          <a:ln>
            <a:solidFill>
              <a:srgbClr val="2A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vzor, čtverec, umění, Symetrie&#10;&#10;Popis byl vytvořen automaticky">
            <a:extLst>
              <a:ext uri="{FF2B5EF4-FFF2-40B4-BE49-F238E27FC236}">
                <a16:creationId xmlns:a16="http://schemas.microsoft.com/office/drawing/2014/main" id="{ECD38FBA-4B78-0C6A-27DD-58CE017D7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807" y="4047893"/>
            <a:ext cx="2810106" cy="281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1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9217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2A3283"/>
                </a:solidFill>
                <a:latin typeface="Arial Black" panose="020B0A04020102020204" pitchFamily="34" charset="0"/>
              </a:rPr>
              <a:t>Partneři ČNS roku 2023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183" y="147254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1600" b="1" dirty="0">
                <a:solidFill>
                  <a:srgbClr val="74797D"/>
                </a:solidFill>
              </a:rPr>
              <a:t>Platinoví partneři</a:t>
            </a:r>
          </a:p>
          <a:p>
            <a:pPr marL="0" indent="0" algn="ctr">
              <a:buNone/>
            </a:pPr>
            <a:endParaRPr lang="cs-CZ" sz="1600" b="1" dirty="0">
              <a:solidFill>
                <a:srgbClr val="74797D"/>
              </a:solidFill>
            </a:endParaRPr>
          </a:p>
          <a:p>
            <a:pPr marL="0" indent="0" algn="ctr">
              <a:buNone/>
            </a:pPr>
            <a:endParaRPr lang="cs-CZ" sz="1000" b="1" dirty="0">
              <a:solidFill>
                <a:srgbClr val="74797D"/>
              </a:solidFill>
            </a:endParaRPr>
          </a:p>
          <a:p>
            <a:pPr marL="0" indent="0" algn="ctr">
              <a:buNone/>
            </a:pPr>
            <a:r>
              <a:rPr lang="cs-CZ" sz="1600" b="1" dirty="0">
                <a:solidFill>
                  <a:srgbClr val="74797D"/>
                </a:solidFill>
              </a:rPr>
              <a:t>Zlatý partner </a:t>
            </a:r>
          </a:p>
          <a:p>
            <a:pPr marL="0" indent="0" algn="ctr">
              <a:buNone/>
            </a:pPr>
            <a:endParaRPr lang="cs-CZ" sz="1600" b="1" dirty="0">
              <a:solidFill>
                <a:srgbClr val="74797D"/>
              </a:solidFill>
            </a:endParaRPr>
          </a:p>
          <a:p>
            <a:pPr marL="0" indent="0" algn="ctr">
              <a:buNone/>
            </a:pPr>
            <a:endParaRPr lang="cs-CZ" sz="700" b="1" dirty="0">
              <a:solidFill>
                <a:srgbClr val="74797D"/>
              </a:solidFill>
            </a:endParaRPr>
          </a:p>
          <a:p>
            <a:pPr marL="0" indent="0" algn="ctr">
              <a:buNone/>
            </a:pPr>
            <a:r>
              <a:rPr lang="cs-CZ" sz="1600" b="1" dirty="0">
                <a:solidFill>
                  <a:srgbClr val="74797D"/>
                </a:solidFill>
              </a:rPr>
              <a:t>Stříbrný partner  a partner Mobilní aplikace</a:t>
            </a:r>
            <a:endParaRPr lang="cs-CZ" sz="1600" dirty="0"/>
          </a:p>
          <a:p>
            <a:pPr marL="0" indent="0" algn="ctr">
              <a:buNone/>
            </a:pPr>
            <a:endParaRPr lang="cs-CZ" sz="1600" dirty="0"/>
          </a:p>
          <a:p>
            <a:pPr marL="0" indent="0" algn="ctr">
              <a:buNone/>
            </a:pPr>
            <a:endParaRPr lang="cs-CZ" sz="1600" dirty="0"/>
          </a:p>
          <a:p>
            <a:pPr marL="0" indent="0" algn="ctr">
              <a:buNone/>
            </a:pPr>
            <a:r>
              <a:rPr lang="cs-CZ" sz="1600" b="1" dirty="0">
                <a:solidFill>
                  <a:srgbClr val="74797D"/>
                </a:solidFill>
              </a:rPr>
              <a:t>Bronzový partner</a:t>
            </a:r>
            <a:endParaRPr lang="cs-CZ" sz="1600" dirty="0"/>
          </a:p>
          <a:p>
            <a:pPr marL="0" indent="0" algn="ctr">
              <a:buNone/>
            </a:pPr>
            <a:endParaRPr lang="cs-CZ" sz="1600" dirty="0"/>
          </a:p>
          <a:p>
            <a:pPr marL="0" indent="0" algn="ctr">
              <a:buNone/>
            </a:pPr>
            <a:endParaRPr lang="cs-CZ" sz="700" dirty="0"/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838200" y="1460665"/>
            <a:ext cx="9540834" cy="23751"/>
          </a:xfrm>
          <a:prstGeom prst="line">
            <a:avLst/>
          </a:prstGeom>
          <a:ln>
            <a:solidFill>
              <a:srgbClr val="2A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2F21B9B2-4639-46E7-9641-008652BBE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609" y="1723568"/>
            <a:ext cx="3153665" cy="58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6C42645-8B17-47B0-8A8C-797A479B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23" y="1674907"/>
            <a:ext cx="2048205" cy="81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01E7B63-1A9B-4C08-A07E-85CF3C3D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93" y="3617519"/>
            <a:ext cx="1870563" cy="73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5965582-C11C-4F4B-AC2D-FC4EB4811B46}"/>
              </a:ext>
            </a:extLst>
          </p:cNvPr>
          <p:cNvSpPr/>
          <p:nvPr/>
        </p:nvSpPr>
        <p:spPr>
          <a:xfrm>
            <a:off x="7792810" y="6311900"/>
            <a:ext cx="3637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74797D"/>
                </a:solidFill>
              </a:rPr>
              <a:t>Děkujeme za podporu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FCF6F9-0F3C-4BF7-A0B5-898CD9487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86" y="5698834"/>
            <a:ext cx="1282708" cy="379824"/>
          </a:xfrm>
          <a:prstGeom prst="rect">
            <a:avLst/>
          </a:prstGeom>
        </p:spPr>
      </p:pic>
      <p:pic>
        <p:nvPicPr>
          <p:cNvPr id="9" name="Obrázek 8" descr="Obsah obrázku text, bezobratlí, hvězdice&#10;&#10;Popis byl vytvořen automaticky">
            <a:extLst>
              <a:ext uri="{FF2B5EF4-FFF2-40B4-BE49-F238E27FC236}">
                <a16:creationId xmlns:a16="http://schemas.microsoft.com/office/drawing/2014/main" id="{235783EE-EA95-4ED6-AF64-3721FDD9A3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129" y="4781150"/>
            <a:ext cx="932289" cy="397388"/>
          </a:xfrm>
          <a:prstGeom prst="rect">
            <a:avLst/>
          </a:prstGeom>
        </p:spPr>
      </p:pic>
      <p:pic>
        <p:nvPicPr>
          <p:cNvPr id="8" name="Obrázek 7" descr="Obsah obrázku text, klipart&#10;&#10;Popis byl vytvořen automaticky">
            <a:extLst>
              <a:ext uri="{FF2B5EF4-FFF2-40B4-BE49-F238E27FC236}">
                <a16:creationId xmlns:a16="http://schemas.microsoft.com/office/drawing/2014/main" id="{D9DBE2A3-EF67-4EAF-A167-64BEC86A7E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78" y="2809369"/>
            <a:ext cx="2003810" cy="311033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7A09B600-2AC7-4825-B8BD-D799783BE3A5}"/>
              </a:ext>
            </a:extLst>
          </p:cNvPr>
          <p:cNvSpPr txBox="1"/>
          <p:nvPr/>
        </p:nvSpPr>
        <p:spPr>
          <a:xfrm>
            <a:off x="3036229" y="5318686"/>
            <a:ext cx="609750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cs-CZ" sz="1600" b="1" dirty="0">
                <a:solidFill>
                  <a:srgbClr val="74797D"/>
                </a:solidFill>
              </a:rPr>
              <a:t>Partneři tematických sekcích vzdělávacího portálu </a:t>
            </a:r>
            <a:r>
              <a:rPr lang="cs-CZ" sz="1600" b="1" dirty="0" err="1">
                <a:solidFill>
                  <a:srgbClr val="74797D"/>
                </a:solidFill>
              </a:rPr>
              <a:t>CzechNeurOnline</a:t>
            </a:r>
            <a:endParaRPr lang="cs-CZ" sz="1600" b="1" dirty="0">
              <a:solidFill>
                <a:srgbClr val="74797D"/>
              </a:solidFill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A9B8F50A-B5E0-4D94-A5CD-0CFDABB0D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043" y="5685486"/>
            <a:ext cx="1183485" cy="46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CBA9FA7-0D9F-33FD-3E88-4C7155F3D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454" y="5698834"/>
            <a:ext cx="1859529" cy="34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8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Písmo, venku&#10;&#10;Popis byl vytvořen automaticky">
            <a:extLst>
              <a:ext uri="{FF2B5EF4-FFF2-40B4-BE49-F238E27FC236}">
                <a16:creationId xmlns:a16="http://schemas.microsoft.com/office/drawing/2014/main" id="{95588FF3-1D4E-9F2B-3A1B-0594E3D22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5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9217" y="365125"/>
            <a:ext cx="10515600" cy="1325563"/>
          </a:xfrm>
        </p:spPr>
        <p:txBody>
          <a:bodyPr>
            <a:normAutofit/>
          </a:bodyPr>
          <a:lstStyle/>
          <a:p>
            <a:pPr marL="228600" indent="-228600" rtl="0">
              <a:spcBef>
                <a:spcPts val="0"/>
              </a:spcBef>
              <a:spcAft>
                <a:spcPts val="0"/>
              </a:spcAft>
            </a:pPr>
            <a:r>
              <a:rPr lang="cs-CZ" sz="3600" dirty="0">
                <a:solidFill>
                  <a:srgbClr val="2A3283"/>
                </a:solidFill>
                <a:latin typeface="Arial Black" panose="020B0A04020102020204" pitchFamily="34" charset="0"/>
              </a:rPr>
              <a:t>Co vám členství v ČNS přinese?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74797D"/>
                </a:solidFill>
                <a:latin typeface="Arial Narrow" panose="020B0606020202030204" pitchFamily="34" charset="0"/>
              </a:rPr>
              <a:t>Přístup k informacím </a:t>
            </a: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z dění v oboru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dirty="0">
              <a:solidFill>
                <a:srgbClr val="74797D"/>
              </a:solidFill>
              <a:latin typeface="Arial Narrow" panose="020B0606020202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Elektronický </a:t>
            </a:r>
            <a:r>
              <a:rPr lang="cs-CZ" b="1" dirty="0">
                <a:solidFill>
                  <a:srgbClr val="74797D"/>
                </a:solidFill>
                <a:latin typeface="Arial Narrow" panose="020B0606020202030204" pitchFamily="34" charset="0"/>
              </a:rPr>
              <a:t>newsletter s novinkami </a:t>
            </a: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a pozvánkami na odborné akce, rozesílaný 4x ročně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b="1" dirty="0">
              <a:solidFill>
                <a:srgbClr val="74797D"/>
              </a:solidFill>
              <a:latin typeface="Arial Narrow" panose="020B0606020202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74797D"/>
                </a:solidFill>
                <a:latin typeface="Arial Narrow" panose="020B0606020202030204" pitchFamily="34" charset="0"/>
              </a:rPr>
              <a:t>Předplatné časopisu </a:t>
            </a: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„Česká a slovenská neurologie a neurochirurgie“, vychází 6x ročně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dirty="0">
              <a:solidFill>
                <a:srgbClr val="74797D"/>
              </a:solidFill>
              <a:latin typeface="Arial Narrow" panose="020B0606020202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74797D"/>
                </a:solidFill>
                <a:latin typeface="Arial Narrow" panose="020B0606020202030204" pitchFamily="34" charset="0"/>
              </a:rPr>
              <a:t>Zvýhodněné registrační poplatky </a:t>
            </a: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na celostátní neurologické kongresy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dirty="0">
              <a:solidFill>
                <a:srgbClr val="74797D"/>
              </a:solidFill>
              <a:latin typeface="Arial Narrow" panose="020B0606020202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Přístup do </a:t>
            </a:r>
            <a:r>
              <a:rPr lang="cs-CZ" b="1" dirty="0">
                <a:solidFill>
                  <a:srgbClr val="74797D"/>
                </a:solidFill>
                <a:latin typeface="Arial Narrow" panose="020B0606020202030204" pitchFamily="34" charset="0"/>
              </a:rPr>
              <a:t>mobilní aplikace </a:t>
            </a: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určené neurologům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dirty="0">
              <a:solidFill>
                <a:srgbClr val="74797D"/>
              </a:solidFill>
              <a:latin typeface="Arial Narrow" panose="020B0606020202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Možnost využití </a:t>
            </a:r>
            <a:r>
              <a:rPr lang="cs-CZ" b="1" dirty="0">
                <a:solidFill>
                  <a:srgbClr val="74797D"/>
                </a:solidFill>
                <a:latin typeface="Arial Narrow" panose="020B0606020202030204" pitchFamily="34" charset="0"/>
              </a:rPr>
              <a:t>vzdělávacího portálu </a:t>
            </a: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www.czechneuronline.cz</a:t>
            </a:r>
            <a:endParaRPr lang="cs-CZ" dirty="0">
              <a:solidFill>
                <a:srgbClr val="74797D"/>
              </a:solidFill>
              <a:latin typeface="Arial Narrow" panose="020B0606020202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dirty="0">
              <a:solidFill>
                <a:srgbClr val="74797D"/>
              </a:solidFill>
              <a:latin typeface="Arial Narrow" panose="020B0606020202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Možnost </a:t>
            </a:r>
            <a:r>
              <a:rPr lang="cs-CZ" b="1" dirty="0">
                <a:solidFill>
                  <a:srgbClr val="74797D"/>
                </a:solidFill>
                <a:latin typeface="Arial Narrow" panose="020B0606020202030204" pitchFamily="34" charset="0"/>
              </a:rPr>
              <a:t>účasti v soutěži </a:t>
            </a: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o nejlepší publikace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dirty="0">
              <a:solidFill>
                <a:srgbClr val="74797D"/>
              </a:solidFill>
              <a:latin typeface="Arial Narrow" panose="020B0606020202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Možnost získání </a:t>
            </a:r>
            <a:r>
              <a:rPr lang="cs-CZ" b="1" dirty="0">
                <a:solidFill>
                  <a:srgbClr val="74797D"/>
                </a:solidFill>
                <a:latin typeface="Arial Narrow" panose="020B0606020202030204" pitchFamily="34" charset="0"/>
              </a:rPr>
              <a:t>cestovního grantu </a:t>
            </a: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na zahraniční stáž</a:t>
            </a:r>
            <a:b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</a:br>
            <a:endParaRPr lang="cs-CZ" dirty="0">
              <a:solidFill>
                <a:srgbClr val="74797D"/>
              </a:solidFill>
              <a:latin typeface="Arial Narrow" panose="020B0606020202030204" pitchFamily="34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3600"/>
              </a:spcAft>
              <a:buNone/>
            </a:pPr>
            <a:endParaRPr lang="cs-CZ" dirty="0">
              <a:solidFill>
                <a:srgbClr val="74797D"/>
              </a:solidFill>
              <a:latin typeface="Arial Narrow" panose="020B0606020202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3600"/>
              </a:spcAft>
              <a:buFont typeface="Arial" panose="020B0604020202020204" pitchFamily="34" charset="0"/>
              <a:buChar char="•"/>
            </a:pPr>
            <a:endParaRPr lang="cs-CZ" dirty="0">
              <a:solidFill>
                <a:srgbClr val="74797D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cs-CZ" b="1" dirty="0"/>
          </a:p>
          <a:p>
            <a:endParaRPr lang="cs-CZ" dirty="0"/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838200" y="1460665"/>
            <a:ext cx="9540834" cy="23751"/>
          </a:xfrm>
          <a:prstGeom prst="line">
            <a:avLst/>
          </a:prstGeom>
          <a:ln>
            <a:solidFill>
              <a:srgbClr val="2A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2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9217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2A3283"/>
                </a:solidFill>
                <a:latin typeface="Arial Black" panose="020B0A04020102020204" pitchFamily="34" charset="0"/>
              </a:rPr>
              <a:t>Newsletter ČNS  </a:t>
            </a: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838200" y="1460665"/>
            <a:ext cx="9540834" cy="23751"/>
          </a:xfrm>
          <a:prstGeom prst="line">
            <a:avLst/>
          </a:prstGeom>
          <a:ln>
            <a:solidFill>
              <a:srgbClr val="2A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D410D3DB-2B69-4CEC-8546-D7D53CD43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101" y="1616000"/>
            <a:ext cx="3171968" cy="4484991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5B903826-1A67-4116-9B68-B01829C13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85" y="1616000"/>
            <a:ext cx="3171968" cy="4484991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43F2F246-A97C-458A-9B35-5D8FFBE06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8" y="1616000"/>
            <a:ext cx="3171968" cy="44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2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9217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2A3283"/>
                </a:solidFill>
                <a:latin typeface="Arial Black" panose="020B0A04020102020204" pitchFamily="34" charset="0"/>
              </a:rPr>
              <a:t>Časopis</a:t>
            </a:r>
            <a:endParaRPr lang="cs-CZ" sz="3600" dirty="0">
              <a:solidFill>
                <a:srgbClr val="2A3283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838200" y="1460665"/>
            <a:ext cx="9540834" cy="23751"/>
          </a:xfrm>
          <a:prstGeom prst="line">
            <a:avLst/>
          </a:prstGeom>
          <a:ln>
            <a:solidFill>
              <a:srgbClr val="2A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>
            <a:extLst>
              <a:ext uri="{FF2B5EF4-FFF2-40B4-BE49-F238E27FC236}">
                <a16:creationId xmlns:a16="http://schemas.microsoft.com/office/drawing/2014/main" id="{212035E9-BD98-48E9-9622-5F42673801E7}"/>
              </a:ext>
            </a:extLst>
          </p:cNvPr>
          <p:cNvSpPr/>
          <p:nvPr/>
        </p:nvSpPr>
        <p:spPr>
          <a:xfrm>
            <a:off x="794920" y="1690688"/>
            <a:ext cx="1075508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74797D"/>
                </a:solidFill>
                <a:latin typeface="Arial Narrow" panose="020B0606020202030204" pitchFamily="34" charset="0"/>
              </a:rPr>
              <a:t>Předplatné časopisu</a:t>
            </a:r>
          </a:p>
          <a:p>
            <a:r>
              <a:rPr lang="cs-CZ" sz="2800" dirty="0">
                <a:solidFill>
                  <a:srgbClr val="74797D"/>
                </a:solidFill>
                <a:latin typeface="Arial Narrow" panose="020B0606020202030204" pitchFamily="34" charset="0"/>
              </a:rPr>
              <a:t>Česká a slovenská neurologie a neurochirurgie </a:t>
            </a:r>
          </a:p>
          <a:p>
            <a:endParaRPr lang="cs-CZ" sz="2800" dirty="0">
              <a:solidFill>
                <a:srgbClr val="74797D"/>
              </a:solidFill>
              <a:latin typeface="Arial Narrow" panose="020B0606020202030204" pitchFamily="34" charset="0"/>
            </a:endParaRPr>
          </a:p>
          <a:p>
            <a:r>
              <a:rPr lang="cs-CZ" sz="2800" dirty="0">
                <a:solidFill>
                  <a:srgbClr val="74797D"/>
                </a:solidFill>
                <a:latin typeface="Arial Narrow" panose="020B0606020202030204" pitchFamily="34" charset="0"/>
              </a:rPr>
              <a:t>Patří mezi medicínské časopisy </a:t>
            </a:r>
            <a:r>
              <a:rPr lang="cs-CZ" sz="2800" b="1" dirty="0">
                <a:solidFill>
                  <a:srgbClr val="74797D"/>
                </a:solidFill>
                <a:latin typeface="Arial Narrow" panose="020B0606020202030204" pitchFamily="34" charset="0"/>
              </a:rPr>
              <a:t>s nejdelší tradicí</a:t>
            </a:r>
            <a:br>
              <a:rPr lang="cs-CZ" sz="2800" dirty="0">
                <a:solidFill>
                  <a:srgbClr val="74797D"/>
                </a:solidFill>
                <a:latin typeface="Arial Narrow" panose="020B0606020202030204" pitchFamily="34" charset="0"/>
              </a:rPr>
            </a:br>
            <a:r>
              <a:rPr lang="cs-CZ" sz="2800" dirty="0">
                <a:solidFill>
                  <a:srgbClr val="74797D"/>
                </a:solidFill>
                <a:latin typeface="Arial Narrow" panose="020B0606020202030204" pitchFamily="34" charset="0"/>
              </a:rPr>
              <a:t>Od roku </a:t>
            </a:r>
            <a:r>
              <a:rPr lang="cs-CZ" sz="2800" b="1" dirty="0">
                <a:solidFill>
                  <a:srgbClr val="74797D"/>
                </a:solidFill>
                <a:latin typeface="Arial Narrow" panose="020B0606020202030204" pitchFamily="34" charset="0"/>
              </a:rPr>
              <a:t>1938</a:t>
            </a:r>
          </a:p>
          <a:p>
            <a:r>
              <a:rPr lang="cs-CZ" sz="2800" dirty="0">
                <a:solidFill>
                  <a:srgbClr val="74797D"/>
                </a:solidFill>
                <a:latin typeface="Arial Narrow" panose="020B0606020202030204" pitchFamily="34" charset="0"/>
              </a:rPr>
              <a:t>Vychází </a:t>
            </a:r>
            <a:r>
              <a:rPr lang="cs-CZ" sz="2800" b="1" dirty="0">
                <a:solidFill>
                  <a:srgbClr val="74797D"/>
                </a:solidFill>
                <a:latin typeface="Arial Narrow" panose="020B0606020202030204" pitchFamily="34" charset="0"/>
              </a:rPr>
              <a:t>6 x ročně</a:t>
            </a:r>
          </a:p>
          <a:p>
            <a:r>
              <a:rPr lang="cs-CZ" sz="2800" b="1" dirty="0">
                <a:solidFill>
                  <a:srgbClr val="74797D"/>
                </a:solidFill>
                <a:latin typeface="Arial Narrow" panose="020B0606020202030204" pitchFamily="34" charset="0"/>
              </a:rPr>
              <a:t>Impakt faktor </a:t>
            </a:r>
            <a:r>
              <a:rPr lang="cs-CZ" sz="2800" dirty="0">
                <a:solidFill>
                  <a:srgbClr val="74797D"/>
                </a:solidFill>
                <a:latin typeface="Arial Narrow" panose="020B0606020202030204" pitchFamily="34" charset="0"/>
              </a:rPr>
              <a:t>za rok 2018 činí 0,355</a:t>
            </a:r>
          </a:p>
          <a:p>
            <a:r>
              <a:rPr lang="cs-CZ" sz="2800" dirty="0">
                <a:solidFill>
                  <a:srgbClr val="74797D"/>
                </a:solidFill>
                <a:latin typeface="Arial Narrow" panose="020B0606020202030204" pitchFamily="34" charset="0"/>
              </a:rPr>
              <a:t>Vedoucí redaktor -  </a:t>
            </a:r>
            <a:r>
              <a:rPr lang="cs-CZ" sz="2800" b="1" dirty="0">
                <a:solidFill>
                  <a:srgbClr val="74797D"/>
                </a:solidFill>
                <a:latin typeface="Arial Narrow" panose="020B0606020202030204" pitchFamily="34" charset="0"/>
              </a:rPr>
              <a:t>prof. MUDr. Roman Herzig, Ph.D.</a:t>
            </a:r>
          </a:p>
          <a:p>
            <a:endParaRPr lang="cs-CZ" dirty="0"/>
          </a:p>
          <a:p>
            <a:endParaRPr lang="cs-CZ" sz="2800" dirty="0">
              <a:latin typeface="Arial Narrow" panose="020B0606020202030204" pitchFamily="34" charset="0"/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035559AB-7DE8-47CE-BCF9-61CBDA40A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674" y="1479351"/>
            <a:ext cx="3274160" cy="466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4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rgbClr val="2A3283"/>
                </a:solidFill>
                <a:latin typeface="Arial Black" panose="020B0A04020102020204" pitchFamily="34" charset="0"/>
              </a:rPr>
              <a:t>Cestovní granty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Každoroční možnost </a:t>
            </a:r>
            <a:r>
              <a:rPr lang="cs-CZ" b="1" dirty="0">
                <a:solidFill>
                  <a:srgbClr val="74797D"/>
                </a:solidFill>
                <a:latin typeface="Arial Narrow" panose="020B0606020202030204" pitchFamily="34" charset="0"/>
              </a:rPr>
              <a:t>získání cestovního grantu </a:t>
            </a: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na podporu účasti: </a:t>
            </a:r>
          </a:p>
          <a:p>
            <a:pPr marL="0" indent="0">
              <a:buNone/>
            </a:pPr>
            <a:endParaRPr lang="cs-CZ" dirty="0">
              <a:solidFill>
                <a:srgbClr val="74797D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74797D"/>
                </a:solidFill>
                <a:latin typeface="Arial Narrow" panose="020B0606020202030204" pitchFamily="34" charset="0"/>
              </a:rPr>
              <a:t>C</a:t>
            </a:r>
            <a:r>
              <a:rPr lang="en-US" b="1" dirty="0" err="1">
                <a:solidFill>
                  <a:srgbClr val="74797D"/>
                </a:solidFill>
                <a:latin typeface="Arial Narrow" panose="020B0606020202030204" pitchFamily="34" charset="0"/>
              </a:rPr>
              <a:t>ongress</a:t>
            </a:r>
            <a:r>
              <a:rPr lang="en-US" b="1" dirty="0">
                <a:solidFill>
                  <a:srgbClr val="74797D"/>
                </a:solidFill>
                <a:latin typeface="Arial Narrow" panose="020B0606020202030204" pitchFamily="34" charset="0"/>
              </a:rPr>
              <a:t> of the European Academy of Neurology</a:t>
            </a:r>
            <a:endParaRPr lang="cs-CZ" b="1" dirty="0">
              <a:solidFill>
                <a:srgbClr val="74797D"/>
              </a:solidFill>
              <a:latin typeface="Arial Narrow" panose="020B060602020203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Výše grantu 25.000,-Kč</a:t>
            </a:r>
          </a:p>
          <a:p>
            <a:pPr marL="0" indent="0">
              <a:buNone/>
            </a:pPr>
            <a:endParaRPr lang="cs-CZ" b="1" dirty="0">
              <a:solidFill>
                <a:srgbClr val="74797D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74797D"/>
                </a:solidFill>
                <a:latin typeface="Arial Narrow" panose="020B0606020202030204" pitchFamily="34" charset="0"/>
              </a:rPr>
              <a:t>Český a slovenský neurologický sjezd </a:t>
            </a:r>
          </a:p>
          <a:p>
            <a:pPr marL="0" indent="0">
              <a:buNone/>
            </a:pP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- Úhrada registračního poplatku a ubytování </a:t>
            </a:r>
          </a:p>
          <a:p>
            <a:pPr marL="0" indent="0">
              <a:buNone/>
            </a:pPr>
            <a:endParaRPr lang="cs-CZ" dirty="0">
              <a:latin typeface="Arial Narrow" panose="020B0606020202030204" pitchFamily="34" charset="0"/>
            </a:endParaRPr>
          </a:p>
        </p:txBody>
      </p:sp>
      <p:cxnSp>
        <p:nvCxnSpPr>
          <p:cNvPr id="4" name="Přímá spojnice 3"/>
          <p:cNvCxnSpPr/>
          <p:nvPr/>
        </p:nvCxnSpPr>
        <p:spPr>
          <a:xfrm flipV="1">
            <a:off x="838200" y="1460665"/>
            <a:ext cx="9540834" cy="23751"/>
          </a:xfrm>
          <a:prstGeom prst="line">
            <a:avLst/>
          </a:prstGeom>
          <a:ln>
            <a:solidFill>
              <a:srgbClr val="2A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9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9217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2A3283"/>
                </a:solidFill>
                <a:latin typeface="Arial Black" panose="020B0A04020102020204" pitchFamily="34" charset="0"/>
              </a:rPr>
              <a:t>Ceny ČNS ČLS JEP </a:t>
            </a:r>
            <a:br>
              <a:rPr lang="cs-CZ" sz="3200" dirty="0">
                <a:solidFill>
                  <a:srgbClr val="2A3283"/>
                </a:solidFill>
                <a:latin typeface="Arial Black" panose="020B0A04020102020204" pitchFamily="34" charset="0"/>
              </a:rPr>
            </a:br>
            <a:r>
              <a:rPr lang="cs-CZ" sz="3200" dirty="0">
                <a:solidFill>
                  <a:srgbClr val="2A3283"/>
                </a:solidFill>
                <a:latin typeface="Arial Black" panose="020B0A04020102020204" pitchFamily="34" charset="0"/>
              </a:rPr>
              <a:t>za nejlepší publikace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Možnost účastnit se </a:t>
            </a:r>
            <a:r>
              <a:rPr lang="cs-CZ" b="1" dirty="0">
                <a:solidFill>
                  <a:srgbClr val="74797D"/>
                </a:solidFill>
                <a:latin typeface="Arial Narrow" panose="020B0606020202030204" pitchFamily="34" charset="0"/>
              </a:rPr>
              <a:t>soutěže o nejlepší publikaci roku  </a:t>
            </a:r>
          </a:p>
          <a:p>
            <a:endParaRPr lang="cs-CZ" dirty="0">
              <a:latin typeface="Arial Narrow" panose="020B0606020202030204" pitchFamily="34" charset="0"/>
            </a:endParaRPr>
          </a:p>
          <a:p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Cena ČNS za vynikající originální práci</a:t>
            </a:r>
          </a:p>
          <a:p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Cena ČNS za vynikající krátké sdělení či kasuistiku</a:t>
            </a:r>
          </a:p>
          <a:p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Cena ČNS za vynikající monografii či učební text</a:t>
            </a:r>
          </a:p>
          <a:p>
            <a:r>
              <a:rPr lang="cs-CZ" dirty="0">
                <a:solidFill>
                  <a:srgbClr val="74797D"/>
                </a:solidFill>
                <a:latin typeface="Arial Narrow" panose="020B0606020202030204" pitchFamily="34" charset="0"/>
              </a:rPr>
              <a:t>Hennerova cena ČNS pro mladé autory do 35 let za vynikající originální práci roku</a:t>
            </a:r>
          </a:p>
          <a:p>
            <a:pPr marL="0" indent="0">
              <a:buNone/>
            </a:pPr>
            <a:endParaRPr lang="cs-CZ" b="1" dirty="0">
              <a:solidFill>
                <a:srgbClr val="74797D"/>
              </a:solidFill>
            </a:endParaRPr>
          </a:p>
          <a:p>
            <a:pPr marL="0" indent="0" algn="ctr">
              <a:buNone/>
            </a:pPr>
            <a:r>
              <a:rPr lang="cs-CZ" b="1" dirty="0">
                <a:solidFill>
                  <a:srgbClr val="74797D"/>
                </a:solidFill>
                <a:latin typeface="Arial Narrow" panose="020B0606020202030204" pitchFamily="34" charset="0"/>
              </a:rPr>
              <a:t>Všichni ocenění získávají odměnu ve výši 20.000,-Kč</a:t>
            </a:r>
          </a:p>
          <a:p>
            <a:pPr marL="0" indent="0">
              <a:buNone/>
            </a:pPr>
            <a:endParaRPr lang="cs-CZ" b="1" dirty="0">
              <a:solidFill>
                <a:srgbClr val="74797D"/>
              </a:solidFill>
            </a:endParaRPr>
          </a:p>
          <a:p>
            <a:endParaRPr lang="cs-CZ" dirty="0"/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838200" y="1460665"/>
            <a:ext cx="9540834" cy="23751"/>
          </a:xfrm>
          <a:prstGeom prst="line">
            <a:avLst/>
          </a:prstGeom>
          <a:ln>
            <a:solidFill>
              <a:srgbClr val="2A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5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9217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2A3283"/>
                </a:solidFill>
                <a:latin typeface="Arial Black" panose="020B0A04020102020204" pitchFamily="34" charset="0"/>
              </a:rPr>
              <a:t>Neurologická kladívka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solidFill>
                  <a:srgbClr val="74797D"/>
                </a:solidFill>
              </a:rPr>
              <a:t>Pouze pro členy ČNS za zvýhodněnou cenu 100,- Kč</a:t>
            </a:r>
          </a:p>
          <a:p>
            <a:pPr marL="0" indent="0">
              <a:buNone/>
            </a:pPr>
            <a:endParaRPr lang="cs-CZ" sz="3200" b="1" dirty="0">
              <a:solidFill>
                <a:srgbClr val="74797D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rgbClr val="74797D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838200" y="1460665"/>
            <a:ext cx="9540834" cy="23751"/>
          </a:xfrm>
          <a:prstGeom prst="line">
            <a:avLst/>
          </a:prstGeom>
          <a:ln>
            <a:solidFill>
              <a:srgbClr val="2A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BC90D3E3-812C-4E94-9103-14B3FC540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65" y="2427427"/>
            <a:ext cx="10515601" cy="443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6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9217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2A3283"/>
                </a:solidFill>
                <a:latin typeface="Arial Black" panose="020B0A04020102020204" pitchFamily="34" charset="0"/>
              </a:rPr>
              <a:t>Vzdělávací portál ČNS</a:t>
            </a:r>
            <a:endParaRPr lang="cs-CZ" sz="3600" dirty="0">
              <a:solidFill>
                <a:srgbClr val="2A3283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838200" y="1460665"/>
            <a:ext cx="9540834" cy="23751"/>
          </a:xfrm>
          <a:prstGeom prst="line">
            <a:avLst/>
          </a:prstGeom>
          <a:ln>
            <a:solidFill>
              <a:srgbClr val="2A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>
            <a:extLst>
              <a:ext uri="{FF2B5EF4-FFF2-40B4-BE49-F238E27FC236}">
                <a16:creationId xmlns:a16="http://schemas.microsoft.com/office/drawing/2014/main" id="{212035E9-BD98-48E9-9622-5F42673801E7}"/>
              </a:ext>
            </a:extLst>
          </p:cNvPr>
          <p:cNvSpPr/>
          <p:nvPr/>
        </p:nvSpPr>
        <p:spPr>
          <a:xfrm>
            <a:off x="794920" y="1690688"/>
            <a:ext cx="1075508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sz="2800" b="1" dirty="0">
                <a:latin typeface="Arial Narrow" panose="020B0606020202030204" pitchFamily="34" charset="0"/>
                <a:hlinkClick r:id="rId2"/>
              </a:rPr>
              <a:t>www.CzechNeurOnline.cz</a:t>
            </a:r>
            <a:r>
              <a:rPr lang="cs-CZ" sz="2800" b="1" dirty="0">
                <a:latin typeface="Arial Narrow" panose="020B0606020202030204" pitchFamily="34" charset="0"/>
              </a:rPr>
              <a:t> </a:t>
            </a:r>
          </a:p>
          <a:p>
            <a:pPr lvl="0"/>
            <a:endParaRPr lang="cs-CZ" sz="2800" dirty="0">
              <a:latin typeface="Arial Narrow" panose="020B0606020202030204" pitchFamily="34" charset="0"/>
            </a:endParaRPr>
          </a:p>
          <a:p>
            <a:r>
              <a:rPr lang="cs-CZ" sz="2800" dirty="0">
                <a:solidFill>
                  <a:srgbClr val="74797D"/>
                </a:solidFill>
                <a:latin typeface="Arial Narrow" panose="020B0606020202030204" pitchFamily="34" charset="0"/>
              </a:rPr>
              <a:t>přednášky</a:t>
            </a:r>
          </a:p>
          <a:p>
            <a:r>
              <a:rPr lang="cs-CZ" sz="2800" dirty="0">
                <a:solidFill>
                  <a:srgbClr val="74797D"/>
                </a:solidFill>
                <a:latin typeface="Arial Narrow" panose="020B0606020202030204" pitchFamily="34" charset="0"/>
              </a:rPr>
              <a:t>prezentace</a:t>
            </a:r>
          </a:p>
          <a:p>
            <a:r>
              <a:rPr lang="cs-CZ" sz="2800" dirty="0">
                <a:solidFill>
                  <a:srgbClr val="74797D"/>
                </a:solidFill>
                <a:latin typeface="Arial Narrow" panose="020B0606020202030204" pitchFamily="34" charset="0"/>
              </a:rPr>
              <a:t>výukové materiály</a:t>
            </a:r>
          </a:p>
          <a:p>
            <a:r>
              <a:rPr lang="cs-CZ" sz="2800" dirty="0">
                <a:solidFill>
                  <a:srgbClr val="74797D"/>
                </a:solidFill>
                <a:latin typeface="Arial Narrow" panose="020B0606020202030204" pitchFamily="34" charset="0"/>
              </a:rPr>
              <a:t>jednoduché vyhledávání</a:t>
            </a:r>
          </a:p>
          <a:p>
            <a:endParaRPr lang="cs-CZ" sz="2800" dirty="0">
              <a:solidFill>
                <a:srgbClr val="74797D"/>
              </a:solidFill>
              <a:latin typeface="Arial Narrow" panose="020B0606020202030204" pitchFamily="34" charset="0"/>
            </a:endParaRPr>
          </a:p>
          <a:p>
            <a:pPr lvl="0"/>
            <a:endParaRPr lang="cs-CZ" sz="2800" dirty="0">
              <a:latin typeface="Arial Narrow" panose="020B0606020202030204" pitchFamily="34" charset="0"/>
            </a:endParaRPr>
          </a:p>
          <a:p>
            <a:pPr lvl="0"/>
            <a:endParaRPr lang="cs-CZ" sz="2800" dirty="0">
              <a:latin typeface="Arial Narrow" panose="020B0606020202030204" pitchFamily="34" charset="0"/>
            </a:endParaRPr>
          </a:p>
          <a:p>
            <a:pPr lvl="0"/>
            <a:endParaRPr lang="cs-CZ" sz="2800" dirty="0">
              <a:latin typeface="Arial Narrow" panose="020B0606020202030204" pitchFamily="34" charset="0"/>
            </a:endParaRPr>
          </a:p>
          <a:p>
            <a:endParaRPr lang="cs-CZ" sz="2800" dirty="0">
              <a:latin typeface="Arial Narrow" panose="020B0606020202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EB1452-F087-4641-8E4D-1DAF8499C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0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F6E5DB-0B2C-4A33-8035-F1A89D592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9654C3E-F6D9-449B-BB9D-E23023D0C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8572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338</Words>
  <Application>Microsoft Office PowerPoint</Application>
  <PresentationFormat>Širokoúhlá obrazovka</PresentationFormat>
  <Paragraphs>83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20" baseType="lpstr">
      <vt:lpstr>Calibri</vt:lpstr>
      <vt:lpstr>Arial</vt:lpstr>
      <vt:lpstr>Arial Narrow</vt:lpstr>
      <vt:lpstr>Wingdings</vt:lpstr>
      <vt:lpstr>Arial Black</vt:lpstr>
      <vt:lpstr>Calibri Light</vt:lpstr>
      <vt:lpstr>Motiv Office</vt:lpstr>
      <vt:lpstr>Prezentace aplikace PowerPoint</vt:lpstr>
      <vt:lpstr>Co vám členství v ČNS přinese?</vt:lpstr>
      <vt:lpstr>Newsletter ČNS  </vt:lpstr>
      <vt:lpstr>Časopis</vt:lpstr>
      <vt:lpstr>Cestovní granty </vt:lpstr>
      <vt:lpstr>Ceny ČNS ČLS JEP  za nejlepší publikace</vt:lpstr>
      <vt:lpstr>Neurologická kladívka </vt:lpstr>
      <vt:lpstr>Vzdělávací portál ČNS</vt:lpstr>
      <vt:lpstr>Prezentace aplikace PowerPoint</vt:lpstr>
      <vt:lpstr>Staňte se členem ČNS</vt:lpstr>
      <vt:lpstr>On-line přístup do databáze ČLS JEP</vt:lpstr>
      <vt:lpstr>Partneři ČNS roku 2023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Ceny  České neurologické společnosti ČLS JEP           za rok 2018 </dc:title>
  <dc:creator>Novakova Lenka</dc:creator>
  <cp:lastModifiedBy>Veronika Janůrková</cp:lastModifiedBy>
  <cp:revision>40</cp:revision>
  <dcterms:created xsi:type="dcterms:W3CDTF">2019-11-20T10:54:41Z</dcterms:created>
  <dcterms:modified xsi:type="dcterms:W3CDTF">2023-11-24T18:53:51Z</dcterms:modified>
</cp:coreProperties>
</file>