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4839613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EAB766"/>
    <a:srgbClr val="F1DC78"/>
    <a:srgbClr val="2686CA"/>
    <a:srgbClr val="D2A680"/>
    <a:srgbClr val="406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31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225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225" b="1" dirty="0"/>
              <a:t>FIGURE</a:t>
            </a:r>
          </a:p>
        </c:rich>
      </c:tx>
      <c:layout>
        <c:manualLayout>
          <c:xMode val="edge"/>
          <c:yMode val="edge"/>
          <c:x val="0.50061121620434457"/>
          <c:y val="8.925979731700511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225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4654524744335852E-2"/>
          <c:y val="0.24489057943665118"/>
          <c:w val="0.89962621400495635"/>
          <c:h val="0.54821200443534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HB1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Direct E2E without graft</c:v>
                </c:pt>
                <c:pt idx="1">
                  <c:v>Direct E2E with graft</c:v>
                </c:pt>
                <c:pt idx="2">
                  <c:v>Indirect</c:v>
                </c:pt>
                <c:pt idx="3">
                  <c:v>Total (direct with/without graft/indirect)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F1-426F-A8AA-AF00B262D28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HB2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Direct E2E without graft</c:v>
                </c:pt>
                <c:pt idx="1">
                  <c:v>Direct E2E with graft</c:v>
                </c:pt>
                <c:pt idx="2">
                  <c:v>Indirect</c:v>
                </c:pt>
                <c:pt idx="3">
                  <c:v>Total (direct with/without graft/indirect)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F1-426F-A8AA-AF00B262D28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HB3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Direct E2E without graft</c:v>
                </c:pt>
                <c:pt idx="1">
                  <c:v>Direct E2E with graft</c:v>
                </c:pt>
                <c:pt idx="2">
                  <c:v>Indirect</c:v>
                </c:pt>
                <c:pt idx="3">
                  <c:v>Total (direct with/without graft/indirect)</c:v>
                </c:pt>
              </c:strCache>
            </c:strRef>
          </c:cat>
          <c:val>
            <c:numRef>
              <c:f>List1!$D$2:$D$5</c:f>
              <c:numCache>
                <c:formatCode>0%</c:formatCode>
                <c:ptCount val="4"/>
                <c:pt idx="0">
                  <c:v>0.75</c:v>
                </c:pt>
                <c:pt idx="1">
                  <c:v>0.7</c:v>
                </c:pt>
                <c:pt idx="2">
                  <c:v>0.67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F1-426F-A8AA-AF00B262D28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HB4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Direct E2E without graft</c:v>
                </c:pt>
                <c:pt idx="1">
                  <c:v>Direct E2E with graft</c:v>
                </c:pt>
                <c:pt idx="2">
                  <c:v>Indirect</c:v>
                </c:pt>
                <c:pt idx="3">
                  <c:v>Total (direct with/without graft/indirect)</c:v>
                </c:pt>
              </c:strCache>
            </c:strRef>
          </c:cat>
          <c:val>
            <c:numRef>
              <c:f>List1!$E$2:$E$5</c:f>
              <c:numCache>
                <c:formatCode>0%</c:formatCode>
                <c:ptCount val="4"/>
                <c:pt idx="0">
                  <c:v>0.25</c:v>
                </c:pt>
                <c:pt idx="1">
                  <c:v>0.21</c:v>
                </c:pt>
                <c:pt idx="2">
                  <c:v>0.25</c:v>
                </c:pt>
                <c:pt idx="3" formatCode="0.00%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1-426F-A8AA-AF00B262D28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HB5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Direct E2E without graft</c:v>
                </c:pt>
                <c:pt idx="1">
                  <c:v>Direct E2E with graft</c:v>
                </c:pt>
                <c:pt idx="2">
                  <c:v>Indirect</c:v>
                </c:pt>
                <c:pt idx="3">
                  <c:v>Total (direct with/without graft/indirect)</c:v>
                </c:pt>
              </c:strCache>
            </c:strRef>
          </c:cat>
          <c:val>
            <c:numRef>
              <c:f>List1!$F$2:$F$5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0.06</c:v>
                </c:pt>
                <c:pt idx="2">
                  <c:v>0.08</c:v>
                </c:pt>
                <c:pt idx="3" formatCode="0.00%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F1-426F-A8AA-AF00B262D281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HB6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Direct E2E without graft</c:v>
                </c:pt>
                <c:pt idx="1">
                  <c:v>Direct E2E with graft</c:v>
                </c:pt>
                <c:pt idx="2">
                  <c:v>Indirect</c:v>
                </c:pt>
                <c:pt idx="3">
                  <c:v>Total (direct with/without graft/indirect)</c:v>
                </c:pt>
              </c:strCache>
            </c:strRef>
          </c:cat>
          <c:val>
            <c:numRef>
              <c:f>List1!$G$2:$G$5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F1-426F-A8AA-AF00B262D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698687"/>
        <c:axId val="1779710335"/>
      </c:barChart>
      <c:catAx>
        <c:axId val="177969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9710335"/>
        <c:crosses val="autoZero"/>
        <c:auto val="1"/>
        <c:lblAlgn val="ctr"/>
        <c:lblOffset val="100"/>
        <c:noMultiLvlLbl val="0"/>
      </c:catAx>
      <c:valAx>
        <c:axId val="177971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969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66433579181828"/>
          <c:y val="0.63434349184795658"/>
          <c:w val="0.67956183438850248"/>
          <c:h val="9.8265015178801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noFill/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0.39951</cdr:x>
      <cdr:y>0.04855</cdr:y>
    </cdr:from>
    <cdr:to>
      <cdr:x>0.6169</cdr:x>
      <cdr:y>0.15867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C57C8EF-9A3C-8CE1-79B1-877D4C5C1DAE}"/>
            </a:ext>
          </a:extLst>
        </cdr:cNvPr>
        <cdr:cNvSpPr txBox="1"/>
      </cdr:nvSpPr>
      <cdr:spPr>
        <a:xfrm xmlns:a="http://schemas.openxmlformats.org/drawingml/2006/main">
          <a:off x="10168450" y="414495"/>
          <a:ext cx="5533292" cy="94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7:59:23.088"/>
    </inkml:context>
    <inkml:brush xml:id="br0">
      <inkml:brushProperty name="width" value="0.1" units="cm"/>
      <inkml:brushProperty name="height" value="0.6" units="cm"/>
      <inkml:brushProperty name="color" value="#EEEEEE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7:59:24.488"/>
    </inkml:context>
    <inkml:brush xml:id="br0">
      <inkml:brushProperty name="width" value="0.1" units="cm"/>
      <inkml:brushProperty name="height" value="0.6" units="cm"/>
      <inkml:brushProperty name="color" value="#EEEEEE"/>
      <inkml:brushProperty name="ignorePressure" value="1"/>
      <inkml:brushProperty name="inkEffects" value="pencil"/>
    </inkml:brush>
  </inkml:definitions>
  <inkml:trace contextRef="#ctx0" brushRef="#br0">0 1,'13'0,"27"0,56 0,58 0,52 0,51 12,42 5,29-1,43 8,19 1,51 8,34-2,20 6,-13-4,-6-7,-23-8,-28 5,-27-2,-34 8,-17-1,3 7,2-3,-10-6,-3 4,0 9,26-2,36 16,34-1,26-9,-29-12,-16 1,-43-5,-36-8,-16-6,-27-6,-27 9,-11 1,-13-2,0-4,-17-3,-12-3,-5-3,-14-2,-30 0,-17-1,-22 1,-21-1,-5 0,-6 1,4 0,9 0,11 0,33 0,51 0,76 0,73 0,38 0,48 0,22-13,-7-3,-32 0,-64 3,-44-8,-39 0,-54-9,-41 1,-38 5,-43-5,-38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3T07:59:37.111"/>
    </inkml:context>
    <inkml:brush xml:id="br0">
      <inkml:brushProperty name="width" value="0.1" units="cm"/>
      <inkml:brushProperty name="height" value="0.6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28 1,'-12'0,"-4"0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2971" y="7070108"/>
            <a:ext cx="21113671" cy="15040222"/>
          </a:xfrm>
        </p:spPr>
        <p:txBody>
          <a:bodyPr anchor="b"/>
          <a:lstStyle>
            <a:lvl1pPr algn="ctr">
              <a:defRPr sz="162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4952" y="22690338"/>
            <a:ext cx="18629710" cy="10430151"/>
          </a:xfrm>
        </p:spPr>
        <p:txBody>
          <a:bodyPr/>
          <a:lstStyle>
            <a:lvl1pPr marL="0" indent="0" algn="ctr">
              <a:buNone/>
              <a:defRPr sz="6520"/>
            </a:lvl1pPr>
            <a:lvl2pPr marL="1241984" indent="0" algn="ctr">
              <a:buNone/>
              <a:defRPr sz="5433"/>
            </a:lvl2pPr>
            <a:lvl3pPr marL="2483968" indent="0" algn="ctr">
              <a:buNone/>
              <a:defRPr sz="4890"/>
            </a:lvl3pPr>
            <a:lvl4pPr marL="3725951" indent="0" algn="ctr">
              <a:buNone/>
              <a:defRPr sz="4346"/>
            </a:lvl4pPr>
            <a:lvl5pPr marL="4967935" indent="0" algn="ctr">
              <a:buNone/>
              <a:defRPr sz="4346"/>
            </a:lvl5pPr>
            <a:lvl6pPr marL="6209919" indent="0" algn="ctr">
              <a:buNone/>
              <a:defRPr sz="4346"/>
            </a:lvl6pPr>
            <a:lvl7pPr marL="7451903" indent="0" algn="ctr">
              <a:buNone/>
              <a:defRPr sz="4346"/>
            </a:lvl7pPr>
            <a:lvl8pPr marL="8693887" indent="0" algn="ctr">
              <a:buNone/>
              <a:defRPr sz="4346"/>
            </a:lvl8pPr>
            <a:lvl9pPr marL="9935870" indent="0" algn="ctr">
              <a:buNone/>
              <a:defRPr sz="4346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8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9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75849" y="2300034"/>
            <a:ext cx="5356042" cy="366105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7725" y="2300034"/>
            <a:ext cx="15757629" cy="366105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90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31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788" y="10770172"/>
            <a:ext cx="21424166" cy="17970262"/>
          </a:xfrm>
        </p:spPr>
        <p:txBody>
          <a:bodyPr anchor="b"/>
          <a:lstStyle>
            <a:lvl1pPr>
              <a:defRPr sz="162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4788" y="28910440"/>
            <a:ext cx="21424166" cy="9450136"/>
          </a:xfrm>
        </p:spPr>
        <p:txBody>
          <a:bodyPr/>
          <a:lstStyle>
            <a:lvl1pPr marL="0" indent="0">
              <a:buNone/>
              <a:defRPr sz="6520">
                <a:solidFill>
                  <a:schemeClr val="tx1"/>
                </a:solidFill>
              </a:defRPr>
            </a:lvl1pPr>
            <a:lvl2pPr marL="1241984" indent="0">
              <a:buNone/>
              <a:defRPr sz="5433">
                <a:solidFill>
                  <a:schemeClr val="tx1">
                    <a:tint val="75000"/>
                  </a:schemeClr>
                </a:solidFill>
              </a:defRPr>
            </a:lvl2pPr>
            <a:lvl3pPr marL="2483968" indent="0">
              <a:buNone/>
              <a:defRPr sz="4890">
                <a:solidFill>
                  <a:schemeClr val="tx1">
                    <a:tint val="75000"/>
                  </a:schemeClr>
                </a:solidFill>
              </a:defRPr>
            </a:lvl3pPr>
            <a:lvl4pPr marL="3725951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4pPr>
            <a:lvl5pPr marL="4967935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5pPr>
            <a:lvl6pPr marL="6209919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6pPr>
            <a:lvl7pPr marL="7451903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7pPr>
            <a:lvl8pPr marL="8693887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8pPr>
            <a:lvl9pPr marL="9935870" indent="0">
              <a:buNone/>
              <a:defRPr sz="43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7723" y="11500170"/>
            <a:ext cx="10556836" cy="2741040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5054" y="11500170"/>
            <a:ext cx="10556836" cy="2741040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4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959" y="2300044"/>
            <a:ext cx="21424166" cy="835012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961" y="10590160"/>
            <a:ext cx="10508319" cy="5190073"/>
          </a:xfrm>
        </p:spPr>
        <p:txBody>
          <a:bodyPr anchor="b"/>
          <a:lstStyle>
            <a:lvl1pPr marL="0" indent="0">
              <a:buNone/>
              <a:defRPr sz="6520" b="1"/>
            </a:lvl1pPr>
            <a:lvl2pPr marL="1241984" indent="0">
              <a:buNone/>
              <a:defRPr sz="5433" b="1"/>
            </a:lvl2pPr>
            <a:lvl3pPr marL="2483968" indent="0">
              <a:buNone/>
              <a:defRPr sz="4890" b="1"/>
            </a:lvl3pPr>
            <a:lvl4pPr marL="3725951" indent="0">
              <a:buNone/>
              <a:defRPr sz="4346" b="1"/>
            </a:lvl4pPr>
            <a:lvl5pPr marL="4967935" indent="0">
              <a:buNone/>
              <a:defRPr sz="4346" b="1"/>
            </a:lvl5pPr>
            <a:lvl6pPr marL="6209919" indent="0">
              <a:buNone/>
              <a:defRPr sz="4346" b="1"/>
            </a:lvl6pPr>
            <a:lvl7pPr marL="7451903" indent="0">
              <a:buNone/>
              <a:defRPr sz="4346" b="1"/>
            </a:lvl7pPr>
            <a:lvl8pPr marL="8693887" indent="0">
              <a:buNone/>
              <a:defRPr sz="4346" b="1"/>
            </a:lvl8pPr>
            <a:lvl9pPr marL="9935870" indent="0">
              <a:buNone/>
              <a:defRPr sz="434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0961" y="15780233"/>
            <a:ext cx="10508319" cy="2321034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75055" y="10590160"/>
            <a:ext cx="10560071" cy="5190073"/>
          </a:xfrm>
        </p:spPr>
        <p:txBody>
          <a:bodyPr anchor="b"/>
          <a:lstStyle>
            <a:lvl1pPr marL="0" indent="0">
              <a:buNone/>
              <a:defRPr sz="6520" b="1"/>
            </a:lvl1pPr>
            <a:lvl2pPr marL="1241984" indent="0">
              <a:buNone/>
              <a:defRPr sz="5433" b="1"/>
            </a:lvl2pPr>
            <a:lvl3pPr marL="2483968" indent="0">
              <a:buNone/>
              <a:defRPr sz="4890" b="1"/>
            </a:lvl3pPr>
            <a:lvl4pPr marL="3725951" indent="0">
              <a:buNone/>
              <a:defRPr sz="4346" b="1"/>
            </a:lvl4pPr>
            <a:lvl5pPr marL="4967935" indent="0">
              <a:buNone/>
              <a:defRPr sz="4346" b="1"/>
            </a:lvl5pPr>
            <a:lvl6pPr marL="6209919" indent="0">
              <a:buNone/>
              <a:defRPr sz="4346" b="1"/>
            </a:lvl6pPr>
            <a:lvl7pPr marL="7451903" indent="0">
              <a:buNone/>
              <a:defRPr sz="4346" b="1"/>
            </a:lvl7pPr>
            <a:lvl8pPr marL="8693887" indent="0">
              <a:buNone/>
              <a:defRPr sz="4346" b="1"/>
            </a:lvl8pPr>
            <a:lvl9pPr marL="9935870" indent="0">
              <a:buNone/>
              <a:defRPr sz="4346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75055" y="15780233"/>
            <a:ext cx="10560071" cy="2321034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3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2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959" y="2880042"/>
            <a:ext cx="8011422" cy="10080149"/>
          </a:xfrm>
        </p:spPr>
        <p:txBody>
          <a:bodyPr anchor="b"/>
          <a:lstStyle>
            <a:lvl1pPr>
              <a:defRPr sz="869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71" y="6220102"/>
            <a:ext cx="12575054" cy="30700453"/>
          </a:xfrm>
        </p:spPr>
        <p:txBody>
          <a:bodyPr/>
          <a:lstStyle>
            <a:lvl1pPr>
              <a:defRPr sz="8693"/>
            </a:lvl1pPr>
            <a:lvl2pPr>
              <a:defRPr sz="7606"/>
            </a:lvl2pPr>
            <a:lvl3pPr>
              <a:defRPr sz="6520"/>
            </a:lvl3pPr>
            <a:lvl4pPr>
              <a:defRPr sz="5433"/>
            </a:lvl4pPr>
            <a:lvl5pPr>
              <a:defRPr sz="5433"/>
            </a:lvl5pPr>
            <a:lvl6pPr>
              <a:defRPr sz="5433"/>
            </a:lvl6pPr>
            <a:lvl7pPr>
              <a:defRPr sz="5433"/>
            </a:lvl7pPr>
            <a:lvl8pPr>
              <a:defRPr sz="5433"/>
            </a:lvl8pPr>
            <a:lvl9pPr>
              <a:defRPr sz="543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0959" y="12960191"/>
            <a:ext cx="8011422" cy="24010358"/>
          </a:xfrm>
        </p:spPr>
        <p:txBody>
          <a:bodyPr/>
          <a:lstStyle>
            <a:lvl1pPr marL="0" indent="0">
              <a:buNone/>
              <a:defRPr sz="4346"/>
            </a:lvl1pPr>
            <a:lvl2pPr marL="1241984" indent="0">
              <a:buNone/>
              <a:defRPr sz="3803"/>
            </a:lvl2pPr>
            <a:lvl3pPr marL="2483968" indent="0">
              <a:buNone/>
              <a:defRPr sz="3260"/>
            </a:lvl3pPr>
            <a:lvl4pPr marL="3725951" indent="0">
              <a:buNone/>
              <a:defRPr sz="2717"/>
            </a:lvl4pPr>
            <a:lvl5pPr marL="4967935" indent="0">
              <a:buNone/>
              <a:defRPr sz="2717"/>
            </a:lvl5pPr>
            <a:lvl6pPr marL="6209919" indent="0">
              <a:buNone/>
              <a:defRPr sz="2717"/>
            </a:lvl6pPr>
            <a:lvl7pPr marL="7451903" indent="0">
              <a:buNone/>
              <a:defRPr sz="2717"/>
            </a:lvl7pPr>
            <a:lvl8pPr marL="8693887" indent="0">
              <a:buNone/>
              <a:defRPr sz="2717"/>
            </a:lvl8pPr>
            <a:lvl9pPr marL="9935870" indent="0">
              <a:buNone/>
              <a:defRPr sz="271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959" y="2880042"/>
            <a:ext cx="8011422" cy="10080149"/>
          </a:xfrm>
        </p:spPr>
        <p:txBody>
          <a:bodyPr anchor="b"/>
          <a:lstStyle>
            <a:lvl1pPr>
              <a:defRPr sz="869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560071" y="6220102"/>
            <a:ext cx="12575054" cy="30700453"/>
          </a:xfrm>
        </p:spPr>
        <p:txBody>
          <a:bodyPr anchor="t"/>
          <a:lstStyle>
            <a:lvl1pPr marL="0" indent="0">
              <a:buNone/>
              <a:defRPr sz="8693"/>
            </a:lvl1pPr>
            <a:lvl2pPr marL="1241984" indent="0">
              <a:buNone/>
              <a:defRPr sz="7606"/>
            </a:lvl2pPr>
            <a:lvl3pPr marL="2483968" indent="0">
              <a:buNone/>
              <a:defRPr sz="6520"/>
            </a:lvl3pPr>
            <a:lvl4pPr marL="3725951" indent="0">
              <a:buNone/>
              <a:defRPr sz="5433"/>
            </a:lvl4pPr>
            <a:lvl5pPr marL="4967935" indent="0">
              <a:buNone/>
              <a:defRPr sz="5433"/>
            </a:lvl5pPr>
            <a:lvl6pPr marL="6209919" indent="0">
              <a:buNone/>
              <a:defRPr sz="5433"/>
            </a:lvl6pPr>
            <a:lvl7pPr marL="7451903" indent="0">
              <a:buNone/>
              <a:defRPr sz="5433"/>
            </a:lvl7pPr>
            <a:lvl8pPr marL="8693887" indent="0">
              <a:buNone/>
              <a:defRPr sz="5433"/>
            </a:lvl8pPr>
            <a:lvl9pPr marL="9935870" indent="0">
              <a:buNone/>
              <a:defRPr sz="5433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0959" y="12960191"/>
            <a:ext cx="8011422" cy="24010358"/>
          </a:xfrm>
        </p:spPr>
        <p:txBody>
          <a:bodyPr/>
          <a:lstStyle>
            <a:lvl1pPr marL="0" indent="0">
              <a:buNone/>
              <a:defRPr sz="4346"/>
            </a:lvl1pPr>
            <a:lvl2pPr marL="1241984" indent="0">
              <a:buNone/>
              <a:defRPr sz="3803"/>
            </a:lvl2pPr>
            <a:lvl3pPr marL="2483968" indent="0">
              <a:buNone/>
              <a:defRPr sz="3260"/>
            </a:lvl3pPr>
            <a:lvl4pPr marL="3725951" indent="0">
              <a:buNone/>
              <a:defRPr sz="2717"/>
            </a:lvl4pPr>
            <a:lvl5pPr marL="4967935" indent="0">
              <a:buNone/>
              <a:defRPr sz="2717"/>
            </a:lvl5pPr>
            <a:lvl6pPr marL="6209919" indent="0">
              <a:buNone/>
              <a:defRPr sz="2717"/>
            </a:lvl6pPr>
            <a:lvl7pPr marL="7451903" indent="0">
              <a:buNone/>
              <a:defRPr sz="2717"/>
            </a:lvl7pPr>
            <a:lvl8pPr marL="8693887" indent="0">
              <a:buNone/>
              <a:defRPr sz="2717"/>
            </a:lvl8pPr>
            <a:lvl9pPr marL="9935870" indent="0">
              <a:buNone/>
              <a:defRPr sz="271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95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7724" y="2300044"/>
            <a:ext cx="2142416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7724" y="11500170"/>
            <a:ext cx="2142416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7723" y="40040601"/>
            <a:ext cx="558891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6CF1-3D78-4D2A-8434-865A8BC9C17D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8122" y="40040601"/>
            <a:ext cx="8383369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42977" y="40040601"/>
            <a:ext cx="558891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AA7B-7F13-4365-B30F-DA8B9429E6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6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483968" rtl="0" eaLnBrk="1" latinLnBrk="0" hangingPunct="1">
        <a:lnSpc>
          <a:spcPct val="90000"/>
        </a:lnSpc>
        <a:spcBef>
          <a:spcPct val="0"/>
        </a:spcBef>
        <a:buNone/>
        <a:defRPr sz="119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0992" indent="-620992" algn="l" defTabSz="2483968" rtl="0" eaLnBrk="1" latinLnBrk="0" hangingPunct="1">
        <a:lnSpc>
          <a:spcPct val="90000"/>
        </a:lnSpc>
        <a:spcBef>
          <a:spcPts val="2717"/>
        </a:spcBef>
        <a:buFont typeface="Arial" panose="020B0604020202020204" pitchFamily="34" charset="0"/>
        <a:buChar char="•"/>
        <a:defRPr sz="7606" kern="1200">
          <a:solidFill>
            <a:schemeClr val="tx1"/>
          </a:solidFill>
          <a:latin typeface="+mn-lt"/>
          <a:ea typeface="+mn-ea"/>
          <a:cs typeface="+mn-cs"/>
        </a:defRPr>
      </a:lvl1pPr>
      <a:lvl2pPr marL="1862976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6520" kern="1200">
          <a:solidFill>
            <a:schemeClr val="tx1"/>
          </a:solidFill>
          <a:latin typeface="+mn-lt"/>
          <a:ea typeface="+mn-ea"/>
          <a:cs typeface="+mn-cs"/>
        </a:defRPr>
      </a:lvl2pPr>
      <a:lvl3pPr marL="3104960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5433" kern="1200">
          <a:solidFill>
            <a:schemeClr val="tx1"/>
          </a:solidFill>
          <a:latin typeface="+mn-lt"/>
          <a:ea typeface="+mn-ea"/>
          <a:cs typeface="+mn-cs"/>
        </a:defRPr>
      </a:lvl3pPr>
      <a:lvl4pPr marL="4346943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4890" kern="1200">
          <a:solidFill>
            <a:schemeClr val="tx1"/>
          </a:solidFill>
          <a:latin typeface="+mn-lt"/>
          <a:ea typeface="+mn-ea"/>
          <a:cs typeface="+mn-cs"/>
        </a:defRPr>
      </a:lvl4pPr>
      <a:lvl5pPr marL="5588927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4890" kern="1200">
          <a:solidFill>
            <a:schemeClr val="tx1"/>
          </a:solidFill>
          <a:latin typeface="+mn-lt"/>
          <a:ea typeface="+mn-ea"/>
          <a:cs typeface="+mn-cs"/>
        </a:defRPr>
      </a:lvl5pPr>
      <a:lvl6pPr marL="6830911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4890" kern="1200">
          <a:solidFill>
            <a:schemeClr val="tx1"/>
          </a:solidFill>
          <a:latin typeface="+mn-lt"/>
          <a:ea typeface="+mn-ea"/>
          <a:cs typeface="+mn-cs"/>
        </a:defRPr>
      </a:lvl6pPr>
      <a:lvl7pPr marL="8072895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4890" kern="1200">
          <a:solidFill>
            <a:schemeClr val="tx1"/>
          </a:solidFill>
          <a:latin typeface="+mn-lt"/>
          <a:ea typeface="+mn-ea"/>
          <a:cs typeface="+mn-cs"/>
        </a:defRPr>
      </a:lvl7pPr>
      <a:lvl8pPr marL="9314879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4890" kern="1200">
          <a:solidFill>
            <a:schemeClr val="tx1"/>
          </a:solidFill>
          <a:latin typeface="+mn-lt"/>
          <a:ea typeface="+mn-ea"/>
          <a:cs typeface="+mn-cs"/>
        </a:defRPr>
      </a:lvl8pPr>
      <a:lvl9pPr marL="10556862" indent="-620992" algn="l" defTabSz="2483968" rtl="0" eaLnBrk="1" latinLnBrk="0" hangingPunct="1">
        <a:lnSpc>
          <a:spcPct val="90000"/>
        </a:lnSpc>
        <a:spcBef>
          <a:spcPts val="1358"/>
        </a:spcBef>
        <a:buFont typeface="Arial" panose="020B0604020202020204" pitchFamily="34" charset="0"/>
        <a:buChar char="•"/>
        <a:defRPr sz="4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1pPr>
      <a:lvl2pPr marL="1241984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2pPr>
      <a:lvl3pPr marL="2483968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3pPr>
      <a:lvl4pPr marL="3725951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4pPr>
      <a:lvl5pPr marL="4967935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5pPr>
      <a:lvl6pPr marL="6209919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6pPr>
      <a:lvl7pPr marL="7451903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7pPr>
      <a:lvl8pPr marL="8693887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8pPr>
      <a:lvl9pPr marL="9935870" algn="l" defTabSz="2483968" rtl="0" eaLnBrk="1" latinLnBrk="0" hangingPunct="1">
        <a:defRPr sz="4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1D717492-4C41-4D3C-A9AC-5484B06C2107}"/>
              </a:ext>
            </a:extLst>
          </p:cNvPr>
          <p:cNvSpPr txBox="1"/>
          <p:nvPr/>
        </p:nvSpPr>
        <p:spPr>
          <a:xfrm>
            <a:off x="548316" y="3742008"/>
            <a:ext cx="23688350" cy="3448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cs-CZ" sz="4400" dirty="0">
              <a:latin typeface="+mn-lt"/>
            </a:endParaRPr>
          </a:p>
          <a:p>
            <a:r>
              <a:rPr lang="cs-CZ" sz="4400" dirty="0" err="1">
                <a:latin typeface="+mn-lt"/>
              </a:rPr>
              <a:t>Authors</a:t>
            </a:r>
            <a:endParaRPr lang="cs-CZ" sz="4400" dirty="0">
              <a:latin typeface="+mn-lt"/>
            </a:endParaRPr>
          </a:p>
          <a:p>
            <a:r>
              <a:rPr lang="cs-CZ" sz="4400" dirty="0">
                <a:latin typeface="+mn-lt"/>
              </a:rPr>
              <a:t>Department</a:t>
            </a:r>
          </a:p>
          <a:p>
            <a:endParaRPr lang="cs-CZ" sz="4606" b="1" dirty="0">
              <a:latin typeface="+mn-lt"/>
            </a:endParaRPr>
          </a:p>
          <a:p>
            <a:endParaRPr lang="en-US" sz="4606" dirty="0">
              <a:latin typeface="+mn-lt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9F5B900-41D4-41A4-886C-047D49AAB66D}"/>
              </a:ext>
            </a:extLst>
          </p:cNvPr>
          <p:cNvSpPr txBox="1"/>
          <p:nvPr/>
        </p:nvSpPr>
        <p:spPr>
          <a:xfrm>
            <a:off x="548381" y="7473284"/>
            <a:ext cx="23688325" cy="1308692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1C7C97E-8EBA-4B01-8CEF-B90A1A301A24}"/>
              </a:ext>
            </a:extLst>
          </p:cNvPr>
          <p:cNvSpPr txBox="1"/>
          <p:nvPr/>
        </p:nvSpPr>
        <p:spPr>
          <a:xfrm>
            <a:off x="548316" y="10038673"/>
            <a:ext cx="23688321" cy="261738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BCA1CE64-1039-42F1-ABB7-6EE5B2E06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99232"/>
              </p:ext>
            </p:extLst>
          </p:nvPr>
        </p:nvGraphicFramePr>
        <p:xfrm>
          <a:off x="575642" y="19907078"/>
          <a:ext cx="23688321" cy="8865683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6419814">
                  <a:extLst>
                    <a:ext uri="{9D8B030D-6E8A-4147-A177-3AD203B41FA5}">
                      <a16:colId xmlns:a16="http://schemas.microsoft.com/office/drawing/2014/main" val="3637465583"/>
                    </a:ext>
                  </a:extLst>
                </a:gridCol>
                <a:gridCol w="7268507">
                  <a:extLst>
                    <a:ext uri="{9D8B030D-6E8A-4147-A177-3AD203B41FA5}">
                      <a16:colId xmlns:a16="http://schemas.microsoft.com/office/drawing/2014/main" val="1001551105"/>
                    </a:ext>
                  </a:extLst>
                </a:gridCol>
              </a:tblGrid>
              <a:tr h="87166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4225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TABLE</a:t>
                      </a:r>
                    </a:p>
                  </a:txBody>
                  <a:tcPr marL="157502" marR="157502" marT="0" marB="0" anchor="ctr">
                    <a:solidFill>
                      <a:srgbClr val="FFD7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11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 marL="44450" marR="44450" marT="0" marB="0"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03086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3191375276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3660619734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299800903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1842408071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1071906284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 marL="0" marR="0" lvl="0" indent="0" algn="l" defTabSz="91410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1803516149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 marL="0" marR="0" lvl="0" indent="0" algn="l" defTabSz="91410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3106286585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3436479583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1250503459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7502" marR="1575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cs-CZ" sz="39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502" marR="157502" marT="0" marB="0"/>
                </a:tc>
                <a:extLst>
                  <a:ext uri="{0D108BD9-81ED-4DB2-BD59-A6C34878D82A}">
                    <a16:rowId xmlns:a16="http://schemas.microsoft.com/office/drawing/2014/main" val="894051361"/>
                  </a:ext>
                </a:extLst>
              </a:tr>
            </a:tbl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63408691-B80A-4AFE-97C1-EEDB6217F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575540"/>
              </p:ext>
            </p:extLst>
          </p:nvPr>
        </p:nvGraphicFramePr>
        <p:xfrm>
          <a:off x="-1188573" y="29057320"/>
          <a:ext cx="25452532" cy="853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5">
            <a:extLst>
              <a:ext uri="{FF2B5EF4-FFF2-40B4-BE49-F238E27FC236}">
                <a16:creationId xmlns:a16="http://schemas.microsoft.com/office/drawing/2014/main" id="{A6E33F47-2B26-4FB5-81C5-CCDCDF82C1D9}"/>
              </a:ext>
            </a:extLst>
          </p:cNvPr>
          <p:cNvSpPr txBox="1"/>
          <p:nvPr/>
        </p:nvSpPr>
        <p:spPr>
          <a:xfrm>
            <a:off x="548347" y="6644638"/>
            <a:ext cx="23688350" cy="65434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4252" b="1" dirty="0">
                <a:latin typeface="+mn-lt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B83A1B64-D5BE-4BAB-B62A-31DE1DB34E7A}"/>
              </a:ext>
            </a:extLst>
          </p:cNvPr>
          <p:cNvSpPr txBox="1"/>
          <p:nvPr/>
        </p:nvSpPr>
        <p:spPr>
          <a:xfrm>
            <a:off x="575642" y="13069251"/>
            <a:ext cx="23688321" cy="65434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4252" b="1" dirty="0">
                <a:latin typeface="+mn-lt"/>
                <a:cs typeface="Calibri" panose="020F0502020204030204" pitchFamily="34" charset="0"/>
              </a:rPr>
              <a:t>MATERIALS AND METHODS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E3312B5-FFFA-4714-BE79-2DFDA9E4EAE3}"/>
              </a:ext>
            </a:extLst>
          </p:cNvPr>
          <p:cNvSpPr txBox="1"/>
          <p:nvPr/>
        </p:nvSpPr>
        <p:spPr>
          <a:xfrm>
            <a:off x="575642" y="38364539"/>
            <a:ext cx="23688321" cy="2055371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 marL="1012527" indent="-1012527" algn="just">
              <a:buFont typeface="Arial" panose="020B0604020202020204" pitchFamily="34" charset="0"/>
              <a:buChar char="•"/>
            </a:pPr>
            <a:r>
              <a:rPr lang="cs-CZ" sz="4252" dirty="0"/>
              <a:t>...</a:t>
            </a:r>
          </a:p>
          <a:p>
            <a:pPr marL="1012527" indent="-1012527" algn="just">
              <a:buFont typeface="Arial" panose="020B0604020202020204" pitchFamily="34" charset="0"/>
              <a:buChar char="•"/>
            </a:pPr>
            <a:r>
              <a:rPr lang="cs-CZ" sz="4252" dirty="0"/>
              <a:t>…</a:t>
            </a:r>
          </a:p>
          <a:p>
            <a:pPr marL="1012527" indent="-1012527" algn="just">
              <a:buFont typeface="Arial" panose="020B0604020202020204" pitchFamily="34" charset="0"/>
              <a:buChar char="•"/>
            </a:pPr>
            <a:r>
              <a:rPr lang="cs-CZ" sz="4252" dirty="0"/>
              <a:t>…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00306114-6C74-4AE0-9CFD-714F056304C9}"/>
              </a:ext>
            </a:extLst>
          </p:cNvPr>
          <p:cNvSpPr txBox="1"/>
          <p:nvPr/>
        </p:nvSpPr>
        <p:spPr>
          <a:xfrm>
            <a:off x="575654" y="37563163"/>
            <a:ext cx="23688318" cy="65434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4252" b="1" dirty="0">
                <a:latin typeface="+mn-lt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BD757AC-E3DF-4E22-9837-18D835D14371}"/>
              </a:ext>
            </a:extLst>
          </p:cNvPr>
          <p:cNvSpPr txBox="1"/>
          <p:nvPr/>
        </p:nvSpPr>
        <p:spPr>
          <a:xfrm>
            <a:off x="0" y="41309095"/>
            <a:ext cx="24839613" cy="1891543"/>
          </a:xfrm>
          <a:prstGeom prst="rect">
            <a:avLst/>
          </a:prstGeom>
          <a:solidFill>
            <a:srgbClr val="FFD700"/>
          </a:solidFill>
          <a:effectLst/>
        </p:spPr>
        <p:txBody>
          <a:bodyPr wrap="square" rtlCol="0">
            <a:spAutoFit/>
          </a:bodyPr>
          <a:lstStyle/>
          <a:p>
            <a:r>
              <a:rPr lang="cs-CZ" sz="4606" dirty="0">
                <a:latin typeface="Calibri" pitchFamily="34" charset="0"/>
              </a:rPr>
              <a:t>E-mail: 	 </a:t>
            </a:r>
          </a:p>
          <a:p>
            <a:r>
              <a:rPr lang="cs-CZ" sz="3543" dirty="0">
                <a:latin typeface="Calibri" pitchFamily="34" charset="0"/>
              </a:rPr>
              <a:t>Grant support:</a:t>
            </a:r>
          </a:p>
          <a:p>
            <a:r>
              <a:rPr lang="cs-CZ" sz="3543" dirty="0" err="1">
                <a:latin typeface="Calibri" pitchFamily="34" charset="0"/>
              </a:rPr>
              <a:t>Thanks</a:t>
            </a:r>
            <a:r>
              <a:rPr lang="cs-CZ" sz="3543" dirty="0">
                <a:latin typeface="Calibri" pitchFamily="34" charset="0"/>
              </a:rPr>
              <a:t>: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EE937E32-54C9-193C-EBFD-42D6779A7BBA}"/>
              </a:ext>
            </a:extLst>
          </p:cNvPr>
          <p:cNvGrpSpPr/>
          <p:nvPr/>
        </p:nvGrpSpPr>
        <p:grpSpPr>
          <a:xfrm>
            <a:off x="24320" y="2716480"/>
            <a:ext cx="7111800" cy="332640"/>
            <a:chOff x="24320" y="2716480"/>
            <a:chExt cx="7111800" cy="332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EEF92C8F-BD6E-C744-1F2F-011444739936}"/>
                    </a:ext>
                  </a:extLst>
                </p14:cNvPr>
                <p14:cNvContentPartPr/>
                <p14:nvPr/>
              </p14:nvContentPartPr>
              <p14:xfrm>
                <a:off x="101000" y="2793520"/>
                <a:ext cx="360" cy="3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EEF92C8F-BD6E-C744-1F2F-01144473993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360" y="268552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B949BCE6-B8ED-7DB3-0E35-810D95D6D1AA}"/>
                    </a:ext>
                  </a:extLst>
                </p14:cNvPr>
                <p14:cNvContentPartPr/>
                <p14:nvPr/>
              </p14:nvContentPartPr>
              <p14:xfrm>
                <a:off x="24320" y="2716480"/>
                <a:ext cx="7111800" cy="33264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B949BCE6-B8ED-7DB3-0E35-810D95D6D1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20" y="2608840"/>
                  <a:ext cx="7147440" cy="54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7A3D2BE0-650F-0D7D-7C13-47F638108ED2}"/>
                  </a:ext>
                </a:extLst>
              </p14:cNvPr>
              <p14:cNvContentPartPr/>
              <p14:nvPr/>
            </p14:nvContentPartPr>
            <p14:xfrm>
              <a:off x="17287040" y="3962080"/>
              <a:ext cx="10440" cy="36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7A3D2BE0-650F-0D7D-7C13-47F638108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69040" y="3854440"/>
                <a:ext cx="460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53C80BF1-EA59-ADB2-944A-01CA68262DA2}"/>
              </a:ext>
            </a:extLst>
          </p:cNvPr>
          <p:cNvSpPr txBox="1"/>
          <p:nvPr/>
        </p:nvSpPr>
        <p:spPr>
          <a:xfrm>
            <a:off x="548316" y="9208885"/>
            <a:ext cx="23688350" cy="65434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4252" b="1" dirty="0">
                <a:latin typeface="+mn-lt"/>
                <a:cs typeface="Calibri" panose="020F0502020204030204" pitchFamily="34" charset="0"/>
              </a:rPr>
              <a:t>AIM OF THE WORK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717E81FA-D77F-6659-151E-65C1FE57C498}"/>
              </a:ext>
            </a:extLst>
          </p:cNvPr>
          <p:cNvSpPr txBox="1"/>
          <p:nvPr/>
        </p:nvSpPr>
        <p:spPr>
          <a:xfrm>
            <a:off x="575642" y="13897897"/>
            <a:ext cx="23688321" cy="2617383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  <a:p>
            <a:pPr algn="just"/>
            <a:r>
              <a:rPr lang="cs-CZ" sz="4252" dirty="0">
                <a:latin typeface="+mn-lt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DFDC2E6-5A65-0DEB-49F4-77408877E288}"/>
              </a:ext>
            </a:extLst>
          </p:cNvPr>
          <p:cNvSpPr txBox="1"/>
          <p:nvPr/>
        </p:nvSpPr>
        <p:spPr>
          <a:xfrm>
            <a:off x="575645" y="17575207"/>
            <a:ext cx="23688321" cy="2055371"/>
          </a:xfrm>
          <a:prstGeom prst="rect">
            <a:avLst/>
          </a:prstGeom>
          <a:solidFill>
            <a:srgbClr val="EEEEEE"/>
          </a:solidFill>
        </p:spPr>
        <p:txBody>
          <a:bodyPr wrap="square">
            <a:spAutoFit/>
          </a:bodyPr>
          <a:lstStyle/>
          <a:p>
            <a:pPr marL="1012527" indent="-1012527" algn="just">
              <a:buFont typeface="Arial" panose="020B0604020202020204" pitchFamily="34" charset="0"/>
              <a:buChar char="•"/>
            </a:pPr>
            <a:r>
              <a:rPr lang="cs-CZ" sz="4252" dirty="0">
                <a:cs typeface="Calibri" panose="020F0502020204030204" pitchFamily="34" charset="0"/>
              </a:rPr>
              <a:t>…</a:t>
            </a:r>
          </a:p>
          <a:p>
            <a:pPr marL="1012527" indent="-1012527" algn="just">
              <a:buFont typeface="Arial" panose="020B0604020202020204" pitchFamily="34" charset="0"/>
              <a:buChar char="•"/>
            </a:pPr>
            <a:r>
              <a:rPr lang="cs-CZ" sz="4252" dirty="0">
                <a:cs typeface="Calibri" panose="020F0502020204030204" pitchFamily="34" charset="0"/>
              </a:rPr>
              <a:t>…</a:t>
            </a:r>
          </a:p>
          <a:p>
            <a:pPr marL="1012527" indent="-1012527" algn="just">
              <a:buFont typeface="Arial" panose="020B0604020202020204" pitchFamily="34" charset="0"/>
              <a:buChar char="•"/>
            </a:pPr>
            <a:r>
              <a:rPr lang="cs-CZ" sz="4252" dirty="0"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F3EDC57C-A0B0-603F-3820-9126D529A824}"/>
              </a:ext>
            </a:extLst>
          </p:cNvPr>
          <p:cNvSpPr txBox="1"/>
          <p:nvPr/>
        </p:nvSpPr>
        <p:spPr>
          <a:xfrm>
            <a:off x="575645" y="16784148"/>
            <a:ext cx="23688321" cy="654346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4252" b="1" dirty="0">
                <a:latin typeface="+mn-lt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31" name="Obrázek 30" descr="Obsah obrázku klipart, Grafika, žlutá, design&#10;&#10;Popis byl vytvořen automaticky">
            <a:extLst>
              <a:ext uri="{FF2B5EF4-FFF2-40B4-BE49-F238E27FC236}">
                <a16:creationId xmlns:a16="http://schemas.microsoft.com/office/drawing/2014/main" id="{6818FEA2-B908-3EA6-C070-ECB13CD8C9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8" y="104729"/>
            <a:ext cx="2516352" cy="2516352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6C5A7CB0-A1CA-4F6D-96DD-EDDCB53F16A0}"/>
              </a:ext>
            </a:extLst>
          </p:cNvPr>
          <p:cNvSpPr txBox="1"/>
          <p:nvPr/>
        </p:nvSpPr>
        <p:spPr>
          <a:xfrm>
            <a:off x="0" y="2839253"/>
            <a:ext cx="24839608" cy="114505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7441" dirty="0">
                <a:latin typeface="+mn-lt"/>
              </a:rPr>
              <a:t>   TITLE </a:t>
            </a:r>
            <a:endParaRPr lang="en-US" sz="7441" dirty="0">
              <a:latin typeface="+mn-lt"/>
            </a:endParaRP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CF3646D4-8681-05F2-F03A-4A98B4CC5842}"/>
              </a:ext>
            </a:extLst>
          </p:cNvPr>
          <p:cNvGrpSpPr/>
          <p:nvPr/>
        </p:nvGrpSpPr>
        <p:grpSpPr>
          <a:xfrm>
            <a:off x="1" y="0"/>
            <a:ext cx="24683384" cy="2845922"/>
            <a:chOff x="30435" y="-12356"/>
            <a:chExt cx="24652949" cy="2858278"/>
          </a:xfrm>
        </p:grpSpPr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D4E1B5E1-2B92-866F-2BD2-FE548694B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35" y="-12356"/>
              <a:ext cx="13106400" cy="2834885"/>
            </a:xfrm>
            <a:prstGeom prst="rect">
              <a:avLst/>
            </a:prstGeom>
          </p:spPr>
        </p:pic>
        <p:pic>
          <p:nvPicPr>
            <p:cNvPr id="28" name="Obrázek 27" descr="Obsah obrázku snímek obrazovky, Grafika, srdce&#10;&#10;Popis byl vytvořen automaticky">
              <a:extLst>
                <a:ext uri="{FF2B5EF4-FFF2-40B4-BE49-F238E27FC236}">
                  <a16:creationId xmlns:a16="http://schemas.microsoft.com/office/drawing/2014/main" id="{9BE377C3-F120-75C2-4232-793EEBC6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8846" y="149614"/>
              <a:ext cx="2696308" cy="2696308"/>
            </a:xfrm>
            <a:prstGeom prst="rect">
              <a:avLst/>
            </a:prstGeom>
          </p:spPr>
        </p:pic>
        <p:pic>
          <p:nvPicPr>
            <p:cNvPr id="51" name="Obrázek 50" descr="Obsah obrázku text, Lidská tvář, líc, mince&#10;&#10;Popis byl vytvořen automaticky">
              <a:extLst>
                <a:ext uri="{FF2B5EF4-FFF2-40B4-BE49-F238E27FC236}">
                  <a16:creationId xmlns:a16="http://schemas.microsoft.com/office/drawing/2014/main" id="{CB723651-5F02-2FDD-5D0C-1794406C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4229" y="418510"/>
              <a:ext cx="1859155" cy="1891887"/>
            </a:xfrm>
            <a:prstGeom prst="rect">
              <a:avLst/>
            </a:prstGeom>
          </p:spPr>
        </p:pic>
        <p:pic>
          <p:nvPicPr>
            <p:cNvPr id="57" name="Obrázek 56">
              <a:extLst>
                <a:ext uri="{FF2B5EF4-FFF2-40B4-BE49-F238E27FC236}">
                  <a16:creationId xmlns:a16="http://schemas.microsoft.com/office/drawing/2014/main" id="{3D5B7052-0205-EB93-C936-114C1B584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14150" y="-6429"/>
              <a:ext cx="5897730" cy="2840776"/>
            </a:xfrm>
            <a:prstGeom prst="rect">
              <a:avLst/>
            </a:prstGeom>
          </p:spPr>
        </p:pic>
        <p:pic>
          <p:nvPicPr>
            <p:cNvPr id="59" name="Obrázek 58">
              <a:extLst>
                <a:ext uri="{FF2B5EF4-FFF2-40B4-BE49-F238E27FC236}">
                  <a16:creationId xmlns:a16="http://schemas.microsoft.com/office/drawing/2014/main" id="{CD10A4D7-9DE5-7D6E-2639-1995E0331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367631" y="485988"/>
              <a:ext cx="4149632" cy="1132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952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41</Words>
  <Application>Microsoft Office PowerPoint</Application>
  <PresentationFormat>Vlastní</PresentationFormat>
  <Paragraphs>30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Lazák</dc:creator>
  <cp:lastModifiedBy>Jan Lazák</cp:lastModifiedBy>
  <cp:revision>10</cp:revision>
  <dcterms:created xsi:type="dcterms:W3CDTF">2022-04-10T20:09:41Z</dcterms:created>
  <dcterms:modified xsi:type="dcterms:W3CDTF">2024-01-15T22:13:58Z</dcterms:modified>
</cp:coreProperties>
</file>